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DM Sans" charset="1" panose="00000000000000000000"/>
      <p:regular r:id="rId15"/>
    </p:embeddedFont>
    <p:embeddedFont>
      <p:font typeface="Canva Sans Bold" charset="1" panose="020B0803030501040103"/>
      <p:regular r:id="rId16"/>
    </p:embeddedFont>
    <p:embeddedFont>
      <p:font typeface="DM Sans Bold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25714" y="6147427"/>
            <a:ext cx="8312005" cy="1556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9"/>
              </a:lnSpc>
            </a:pPr>
            <a:r>
              <a:rPr lang="en-US" sz="2970">
                <a:solidFill>
                  <a:srgbClr val="000000"/>
                </a:solidFill>
                <a:latin typeface="DM Sans"/>
              </a:rPr>
              <a:t>Group 24</a:t>
            </a:r>
          </a:p>
          <a:p>
            <a:pPr algn="l">
              <a:lnSpc>
                <a:spcPts val="4159"/>
              </a:lnSpc>
            </a:pPr>
          </a:p>
          <a:p>
            <a:pPr algn="l">
              <a:lnSpc>
                <a:spcPts val="4159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-1844908">
            <a:off x="12395032" y="1204893"/>
            <a:ext cx="7087456" cy="12470359"/>
            <a:chOff x="0" y="0"/>
            <a:chExt cx="660400" cy="11619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1161972"/>
            </a:xfrm>
            <a:custGeom>
              <a:avLst/>
              <a:gdLst/>
              <a:ahLst/>
              <a:cxnLst/>
              <a:rect r="r" b="b" t="t" l="l"/>
              <a:pathLst>
                <a:path h="1161972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6258"/>
                  </a:cubicBezTo>
                  <a:lnTo>
                    <a:pt x="660400" y="1161972"/>
                  </a:lnTo>
                  <a:lnTo>
                    <a:pt x="0" y="1161972"/>
                  </a:lnTo>
                  <a:lnTo>
                    <a:pt x="0" y="33687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0B15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98425"/>
              <a:ext cx="660400" cy="10635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396859" y="1991036"/>
            <a:ext cx="6304927" cy="6304927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55320" y="655320"/>
              <a:ext cx="5039360" cy="5039360"/>
            </a:xfrm>
            <a:custGeom>
              <a:avLst/>
              <a:gdLst/>
              <a:ahLst/>
              <a:cxnLst/>
              <a:rect r="r" b="b" t="t" l="l"/>
              <a:pathLst>
                <a:path h="5039360" w="5039360">
                  <a:moveTo>
                    <a:pt x="2519680" y="0"/>
                  </a:moveTo>
                  <a:cubicBezTo>
                    <a:pt x="1127760" y="0"/>
                    <a:pt x="0" y="1127760"/>
                    <a:pt x="0" y="2519680"/>
                  </a:cubicBezTo>
                  <a:cubicBezTo>
                    <a:pt x="0" y="3911600"/>
                    <a:pt x="1127760" y="5039360"/>
                    <a:pt x="2519680" y="5039360"/>
                  </a:cubicBezTo>
                  <a:cubicBezTo>
                    <a:pt x="3911600" y="5039360"/>
                    <a:pt x="5039360" y="3911600"/>
                    <a:pt x="5039360" y="2519680"/>
                  </a:cubicBezTo>
                  <a:cubicBezTo>
                    <a:pt x="5039360" y="1127760"/>
                    <a:pt x="3911600" y="0"/>
                    <a:pt x="2519680" y="0"/>
                  </a:cubicBezTo>
                  <a:close/>
                </a:path>
              </a:pathLst>
            </a:custGeom>
            <a:blipFill>
              <a:blip r:embed="rId2"/>
              <a:stretch>
                <a:fillRect l="-67467" t="-32250" r="-73332" b="-28483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3670" y="0"/>
                    <a:pt x="0" y="1424940"/>
                    <a:pt x="0" y="3175000"/>
                  </a:cubicBezTo>
                  <a:cubicBezTo>
                    <a:pt x="0" y="4925060"/>
                    <a:pt x="1423670" y="6350000"/>
                    <a:pt x="3175000" y="6350000"/>
                  </a:cubicBezTo>
                  <a:cubicBezTo>
                    <a:pt x="4925060" y="6350000"/>
                    <a:pt x="6350000" y="4926330"/>
                    <a:pt x="6350000" y="3175000"/>
                  </a:cubicBezTo>
                  <a:cubicBezTo>
                    <a:pt x="6350000" y="1424940"/>
                    <a:pt x="4926330" y="0"/>
                    <a:pt x="3175000" y="0"/>
                  </a:cubicBezTo>
                  <a:close/>
                  <a:moveTo>
                    <a:pt x="3175000" y="5833110"/>
                  </a:moveTo>
                  <a:cubicBezTo>
                    <a:pt x="1709420" y="5833110"/>
                    <a:pt x="516890" y="4640580"/>
                    <a:pt x="516890" y="3175000"/>
                  </a:cubicBezTo>
                  <a:cubicBezTo>
                    <a:pt x="516890" y="1709420"/>
                    <a:pt x="1709420" y="516890"/>
                    <a:pt x="3175000" y="516890"/>
                  </a:cubicBezTo>
                  <a:cubicBezTo>
                    <a:pt x="4640580" y="516890"/>
                    <a:pt x="5833110" y="1709420"/>
                    <a:pt x="5833110" y="3175000"/>
                  </a:cubicBezTo>
                  <a:cubicBezTo>
                    <a:pt x="5833110" y="4640580"/>
                    <a:pt x="4640580" y="5833110"/>
                    <a:pt x="3175000" y="5833110"/>
                  </a:cubicBezTo>
                  <a:close/>
                </a:path>
              </a:pathLst>
            </a:custGeom>
            <a:solidFill>
              <a:srgbClr val="FFFAEB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-808019" y="8563205"/>
            <a:ext cx="3086100" cy="30861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978472" y="2000561"/>
            <a:ext cx="8406488" cy="383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97"/>
              </a:lnSpc>
            </a:pPr>
            <a:r>
              <a:rPr lang="en-US" sz="9831">
                <a:solidFill>
                  <a:srgbClr val="2B1511"/>
                </a:solidFill>
                <a:latin typeface="Canva Sans Bold"/>
              </a:rPr>
              <a:t>ITSS</a:t>
            </a:r>
          </a:p>
          <a:p>
            <a:pPr algn="l">
              <a:lnSpc>
                <a:spcPts val="5760"/>
              </a:lnSpc>
            </a:pPr>
            <a:r>
              <a:rPr lang="en-US" sz="4800">
                <a:solidFill>
                  <a:srgbClr val="2B1511"/>
                </a:solidFill>
                <a:latin typeface="Canva Sans Bold"/>
              </a:rPr>
              <a:t>SOFTWARE DEVELOPMENT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2B1511"/>
                </a:solidFill>
                <a:latin typeface="Canva Sans Bold"/>
              </a:rPr>
              <a:t>CAPSTONE PROJECT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2B1511"/>
                </a:solidFill>
                <a:latin typeface="Canva Sans Bold"/>
              </a:rPr>
              <a:t>ISD.ICT.20232.G24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5146139" y="-572397"/>
            <a:ext cx="1144795" cy="114479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6707776" y="230133"/>
            <a:ext cx="684529" cy="684529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0B1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43301" y="5175645"/>
            <a:ext cx="10464525" cy="1046452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368812" y="-3766275"/>
            <a:ext cx="12607523" cy="1260752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0238711" y="2312437"/>
            <a:ext cx="7842561" cy="7842561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FAEB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400267" y="526623"/>
              <a:ext cx="5549466" cy="5296755"/>
            </a:xfrm>
            <a:custGeom>
              <a:avLst/>
              <a:gdLst/>
              <a:ahLst/>
              <a:cxnLst/>
              <a:rect r="r" b="b" t="t" l="l"/>
              <a:pathLst>
                <a:path h="5296755" w="5549466">
                  <a:moveTo>
                    <a:pt x="2774733" y="4237"/>
                  </a:moveTo>
                  <a:cubicBezTo>
                    <a:pt x="1827256" y="0"/>
                    <a:pt x="949932" y="503041"/>
                    <a:pt x="474966" y="1322882"/>
                  </a:cubicBezTo>
                  <a:cubicBezTo>
                    <a:pt x="0" y="2142722"/>
                    <a:pt x="0" y="3154032"/>
                    <a:pt x="474966" y="3973872"/>
                  </a:cubicBezTo>
                  <a:cubicBezTo>
                    <a:pt x="949932" y="4793713"/>
                    <a:pt x="1827256" y="5296754"/>
                    <a:pt x="2774733" y="5292517"/>
                  </a:cubicBezTo>
                  <a:cubicBezTo>
                    <a:pt x="3722210" y="5296754"/>
                    <a:pt x="4599534" y="4793713"/>
                    <a:pt x="5074500" y="3973872"/>
                  </a:cubicBezTo>
                  <a:cubicBezTo>
                    <a:pt x="5549466" y="3154032"/>
                    <a:pt x="5549466" y="2142722"/>
                    <a:pt x="5074500" y="1322882"/>
                  </a:cubicBezTo>
                  <a:cubicBezTo>
                    <a:pt x="4599534" y="503041"/>
                    <a:pt x="3722210" y="0"/>
                    <a:pt x="2774733" y="4237"/>
                  </a:cubicBezTo>
                  <a:close/>
                </a:path>
              </a:pathLst>
            </a:custGeom>
            <a:blipFill>
              <a:blip r:embed="rId2"/>
              <a:stretch>
                <a:fillRect l="-24572" t="0" r="-24572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5652706" y="-1342412"/>
            <a:ext cx="4320933" cy="2371112"/>
          </a:xfrm>
          <a:custGeom>
            <a:avLst/>
            <a:gdLst/>
            <a:ahLst/>
            <a:cxnLst/>
            <a:rect r="r" b="b" t="t" l="l"/>
            <a:pathLst>
              <a:path h="2371112" w="4320933">
                <a:moveTo>
                  <a:pt x="0" y="0"/>
                </a:moveTo>
                <a:lnTo>
                  <a:pt x="4320933" y="0"/>
                </a:lnTo>
                <a:lnTo>
                  <a:pt x="4320933" y="2371112"/>
                </a:lnTo>
                <a:lnTo>
                  <a:pt x="0" y="23711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926663" y="1767260"/>
            <a:ext cx="7659273" cy="770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35"/>
              </a:lnSpc>
              <a:spcBef>
                <a:spcPct val="0"/>
              </a:spcBef>
            </a:pPr>
            <a:r>
              <a:rPr lang="en-US" sz="5029">
                <a:solidFill>
                  <a:srgbClr val="2B1511"/>
                </a:solidFill>
                <a:latin typeface="Canva Sans Bold"/>
              </a:rPr>
              <a:t>Role specification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18499" y="2805152"/>
            <a:ext cx="7004393" cy="309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6412" indent="-223206" lvl="1">
              <a:lnSpc>
                <a:spcPts val="3142"/>
              </a:lnSpc>
              <a:buFont typeface="Arial"/>
              <a:buChar char="•"/>
            </a:pPr>
            <a:r>
              <a:rPr lang="en-US" sz="2067">
                <a:solidFill>
                  <a:srgbClr val="000000"/>
                </a:solidFill>
                <a:latin typeface="DM Sans"/>
              </a:rPr>
              <a:t>Nguyen Huu Phuc 20215234 (L) Backend: Database and Test Examples</a:t>
            </a:r>
          </a:p>
          <a:p>
            <a:pPr algn="l" marL="446412" indent="-223206" lvl="1">
              <a:lnSpc>
                <a:spcPts val="3142"/>
              </a:lnSpc>
              <a:buFont typeface="Arial"/>
              <a:buChar char="•"/>
            </a:pPr>
            <a:r>
              <a:rPr lang="en-US" sz="2067">
                <a:solidFill>
                  <a:srgbClr val="000000"/>
                </a:solidFill>
                <a:latin typeface="DM Sans"/>
              </a:rPr>
              <a:t>Hoang Minh Quan 20215236 Report and Frontend</a:t>
            </a:r>
          </a:p>
          <a:p>
            <a:pPr algn="l" marL="446412" indent="-223206" lvl="1">
              <a:lnSpc>
                <a:spcPts val="3142"/>
              </a:lnSpc>
              <a:buFont typeface="Arial"/>
              <a:buChar char="•"/>
            </a:pPr>
            <a:r>
              <a:rPr lang="en-US" sz="2067">
                <a:solidFill>
                  <a:srgbClr val="000000"/>
                </a:solidFill>
                <a:latin typeface="DM Sans"/>
              </a:rPr>
              <a:t>Le Trieu Sang 20194829 Backend</a:t>
            </a:r>
          </a:p>
          <a:p>
            <a:pPr algn="l" marL="446412" indent="-223206" lvl="1">
              <a:lnSpc>
                <a:spcPts val="3142"/>
              </a:lnSpc>
              <a:buFont typeface="Arial"/>
              <a:buChar char="•"/>
            </a:pPr>
            <a:r>
              <a:rPr lang="en-US" sz="2067">
                <a:solidFill>
                  <a:srgbClr val="000000"/>
                </a:solidFill>
                <a:latin typeface="DM Sans"/>
              </a:rPr>
              <a:t>Nguyen Hai Son 20205168 Backend</a:t>
            </a:r>
          </a:p>
          <a:p>
            <a:pPr algn="l" marL="446412" indent="-223206" lvl="1">
              <a:lnSpc>
                <a:spcPts val="3142"/>
              </a:lnSpc>
              <a:buFont typeface="Arial"/>
              <a:buChar char="•"/>
            </a:pPr>
            <a:r>
              <a:rPr lang="en-US" sz="2067">
                <a:solidFill>
                  <a:srgbClr val="000000"/>
                </a:solidFill>
                <a:latin typeface="DM Sans"/>
              </a:rPr>
              <a:t>Nguyen Tran Minh Ngoc 20205189 Frontend</a:t>
            </a:r>
          </a:p>
          <a:p>
            <a:pPr algn="l" marL="446412" indent="-223206" lvl="1">
              <a:lnSpc>
                <a:spcPts val="3142"/>
              </a:lnSpc>
              <a:buFont typeface="Arial"/>
              <a:buChar char="•"/>
            </a:pPr>
            <a:r>
              <a:rPr lang="en-US" sz="2067">
                <a:solidFill>
                  <a:srgbClr val="000000"/>
                </a:solidFill>
                <a:latin typeface="DM Sans"/>
              </a:rPr>
              <a:t>Tran Nhu Thai 20194835 Frontend</a:t>
            </a:r>
          </a:p>
          <a:p>
            <a:pPr algn="l">
              <a:lnSpc>
                <a:spcPts val="3142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-1360469" y="9331122"/>
            <a:ext cx="3924501" cy="2153570"/>
          </a:xfrm>
          <a:custGeom>
            <a:avLst/>
            <a:gdLst/>
            <a:ahLst/>
            <a:cxnLst/>
            <a:rect r="r" b="b" t="t" l="l"/>
            <a:pathLst>
              <a:path h="2153570" w="3924501">
                <a:moveTo>
                  <a:pt x="0" y="0"/>
                </a:moveTo>
                <a:lnTo>
                  <a:pt x="3924501" y="0"/>
                </a:lnTo>
                <a:lnTo>
                  <a:pt x="3924501" y="2153570"/>
                </a:lnTo>
                <a:lnTo>
                  <a:pt x="0" y="2153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95156">
            <a:off x="-4098793" y="-4550300"/>
            <a:ext cx="7891968" cy="7891968"/>
          </a:xfrm>
          <a:custGeom>
            <a:avLst/>
            <a:gdLst/>
            <a:ahLst/>
            <a:cxnLst/>
            <a:rect r="r" b="b" t="t" l="l"/>
            <a:pathLst>
              <a:path h="7891968" w="7891968">
                <a:moveTo>
                  <a:pt x="0" y="0"/>
                </a:moveTo>
                <a:lnTo>
                  <a:pt x="7891967" y="0"/>
                </a:lnTo>
                <a:lnTo>
                  <a:pt x="7891967" y="7891967"/>
                </a:lnTo>
                <a:lnTo>
                  <a:pt x="0" y="78919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625268" y="1791775"/>
            <a:ext cx="5037464" cy="2182829"/>
            <a:chOff x="0" y="0"/>
            <a:chExt cx="1326739" cy="5749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26739" cy="574902"/>
            </a:xfrm>
            <a:custGeom>
              <a:avLst/>
              <a:gdLst/>
              <a:ahLst/>
              <a:cxnLst/>
              <a:rect r="r" b="b" t="t" l="l"/>
              <a:pathLst>
                <a:path h="574902" w="1326739">
                  <a:moveTo>
                    <a:pt x="52254" y="0"/>
                  </a:moveTo>
                  <a:lnTo>
                    <a:pt x="1274486" y="0"/>
                  </a:lnTo>
                  <a:cubicBezTo>
                    <a:pt x="1288344" y="0"/>
                    <a:pt x="1301635" y="5505"/>
                    <a:pt x="1311435" y="15305"/>
                  </a:cubicBezTo>
                  <a:cubicBezTo>
                    <a:pt x="1321234" y="25104"/>
                    <a:pt x="1326739" y="38395"/>
                    <a:pt x="1326739" y="52254"/>
                  </a:cubicBezTo>
                  <a:lnTo>
                    <a:pt x="1326739" y="522648"/>
                  </a:lnTo>
                  <a:cubicBezTo>
                    <a:pt x="1326739" y="551507"/>
                    <a:pt x="1303345" y="574902"/>
                    <a:pt x="1274486" y="574902"/>
                  </a:cubicBezTo>
                  <a:lnTo>
                    <a:pt x="52254" y="574902"/>
                  </a:lnTo>
                  <a:cubicBezTo>
                    <a:pt x="23395" y="574902"/>
                    <a:pt x="0" y="551507"/>
                    <a:pt x="0" y="522648"/>
                  </a:cubicBezTo>
                  <a:lnTo>
                    <a:pt x="0" y="52254"/>
                  </a:lnTo>
                  <a:cubicBezTo>
                    <a:pt x="0" y="23395"/>
                    <a:pt x="23395" y="0"/>
                    <a:pt x="52254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1326739" cy="574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7255"/>
                </a:lnSpc>
                <a:spcBef>
                  <a:spcPct val="0"/>
                </a:spcBef>
              </a:pPr>
              <a:r>
                <a:rPr lang="en-US" sz="6046">
                  <a:solidFill>
                    <a:srgbClr val="2B1511"/>
                  </a:solidFill>
                  <a:latin typeface="Canva Sans Bold"/>
                </a:rPr>
                <a:t>Table of Contents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1095156">
            <a:off x="14074237" y="7160484"/>
            <a:ext cx="7891968" cy="7891968"/>
          </a:xfrm>
          <a:custGeom>
            <a:avLst/>
            <a:gdLst/>
            <a:ahLst/>
            <a:cxnLst/>
            <a:rect r="r" b="b" t="t" l="l"/>
            <a:pathLst>
              <a:path h="7891968" w="7891968">
                <a:moveTo>
                  <a:pt x="0" y="0"/>
                </a:moveTo>
                <a:lnTo>
                  <a:pt x="7891967" y="0"/>
                </a:lnTo>
                <a:lnTo>
                  <a:pt x="7891967" y="7891967"/>
                </a:lnTo>
                <a:lnTo>
                  <a:pt x="0" y="78919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209804" y="4855284"/>
            <a:ext cx="4189982" cy="1762289"/>
            <a:chOff x="0" y="0"/>
            <a:chExt cx="5586643" cy="2349718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2106346" y="0"/>
              <a:ext cx="1481533" cy="1504192"/>
              <a:chOff x="0" y="0"/>
              <a:chExt cx="812800" cy="825231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25231"/>
              </a:xfrm>
              <a:custGeom>
                <a:avLst/>
                <a:gdLst/>
                <a:ahLst/>
                <a:cxnLst/>
                <a:rect r="r" b="b" t="t" l="l"/>
                <a:pathLst>
                  <a:path h="825231" w="812800">
                    <a:moveTo>
                      <a:pt x="406400" y="0"/>
                    </a:moveTo>
                    <a:cubicBezTo>
                      <a:pt x="181951" y="0"/>
                      <a:pt x="0" y="184734"/>
                      <a:pt x="0" y="412616"/>
                    </a:cubicBezTo>
                    <a:cubicBezTo>
                      <a:pt x="0" y="640497"/>
                      <a:pt x="181951" y="825231"/>
                      <a:pt x="406400" y="825231"/>
                    </a:cubicBezTo>
                    <a:cubicBezTo>
                      <a:pt x="630849" y="825231"/>
                      <a:pt x="812800" y="640497"/>
                      <a:pt x="812800" y="412616"/>
                    </a:cubicBezTo>
                    <a:cubicBezTo>
                      <a:pt x="812800" y="184734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0B15E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10690"/>
                <a:ext cx="660400" cy="737175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 marL="0" indent="0" lvl="0">
                  <a:lnSpc>
                    <a:spcPts val="5109"/>
                  </a:lnSpc>
                  <a:spcBef>
                    <a:spcPct val="0"/>
                  </a:spcBef>
                </a:pPr>
                <a:r>
                  <a:rPr lang="en-US" sz="3649">
                    <a:solidFill>
                      <a:srgbClr val="FFFFFF"/>
                    </a:solidFill>
                    <a:latin typeface="DM Sans Bold"/>
                  </a:rPr>
                  <a:t>01</a:t>
                </a: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1740239"/>
              <a:ext cx="5586643" cy="6094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48"/>
                </a:lnSpc>
              </a:pPr>
              <a:r>
                <a:rPr lang="en-US" sz="2840">
                  <a:solidFill>
                    <a:srgbClr val="000000"/>
                  </a:solidFill>
                  <a:latin typeface="DM Sans"/>
                </a:rPr>
                <a:t>Overall Description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903587" y="4855284"/>
            <a:ext cx="4189982" cy="2742172"/>
            <a:chOff x="0" y="0"/>
            <a:chExt cx="5586643" cy="3656229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2052555" y="0"/>
              <a:ext cx="1481533" cy="1481533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0B15E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 marL="0" indent="0" lvl="0">
                  <a:lnSpc>
                    <a:spcPts val="4969"/>
                  </a:lnSpc>
                  <a:spcBef>
                    <a:spcPct val="0"/>
                  </a:spcBef>
                </a:pPr>
                <a:r>
                  <a:rPr lang="en-US" sz="3549">
                    <a:solidFill>
                      <a:srgbClr val="FFFFFF"/>
                    </a:solidFill>
                    <a:latin typeface="DM Sans Bold"/>
                  </a:rPr>
                  <a:t>02</a:t>
                </a: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0" y="1740239"/>
              <a:ext cx="5586643" cy="19159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48"/>
                </a:lnSpc>
              </a:pPr>
              <a:r>
                <a:rPr lang="en-US" sz="2840">
                  <a:solidFill>
                    <a:srgbClr val="000000"/>
                  </a:solidFill>
                  <a:latin typeface="DM Sans"/>
                </a:rPr>
                <a:t>System Architecture</a:t>
              </a:r>
            </a:p>
            <a:p>
              <a:pPr algn="ctr">
                <a:lnSpc>
                  <a:spcPts val="3948"/>
                </a:lnSpc>
              </a:pPr>
              <a:r>
                <a:rPr lang="en-US" sz="2840">
                  <a:solidFill>
                    <a:srgbClr val="000000"/>
                  </a:solidFill>
                  <a:latin typeface="DM Sans"/>
                </a:rPr>
                <a:t>&amp; Architectural Design</a:t>
              </a:r>
            </a:p>
            <a:p>
              <a:pPr algn="ctr">
                <a:lnSpc>
                  <a:spcPts val="3948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888214" y="4982478"/>
            <a:ext cx="4189982" cy="1762289"/>
            <a:chOff x="0" y="0"/>
            <a:chExt cx="5586643" cy="2349718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2052555" y="0"/>
              <a:ext cx="1481533" cy="1481533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0B15E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 marL="0" indent="0" lvl="0">
                  <a:lnSpc>
                    <a:spcPts val="4969"/>
                  </a:lnSpc>
                  <a:spcBef>
                    <a:spcPct val="0"/>
                  </a:spcBef>
                </a:pPr>
                <a:r>
                  <a:rPr lang="en-US" sz="3549">
                    <a:solidFill>
                      <a:srgbClr val="FFFFFF"/>
                    </a:solidFill>
                    <a:latin typeface="DM Sans Bold"/>
                  </a:rPr>
                  <a:t>03</a:t>
                </a: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0" y="1740239"/>
              <a:ext cx="5586643" cy="6094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48"/>
                </a:lnSpc>
              </a:pPr>
              <a:r>
                <a:rPr lang="en-US" sz="2840">
                  <a:solidFill>
                    <a:srgbClr val="000000"/>
                  </a:solidFill>
                  <a:latin typeface="DM Sans"/>
                </a:rPr>
                <a:t>Detailed Design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3036870" y="-1312917"/>
            <a:ext cx="2625834" cy="2625834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752881" y="9161550"/>
            <a:ext cx="2625834" cy="2625834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6903587" y="8789284"/>
            <a:ext cx="4189982" cy="469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8"/>
              </a:lnSpc>
            </a:pPr>
            <a:r>
              <a:rPr lang="en-US" sz="2840">
                <a:solidFill>
                  <a:srgbClr val="000000"/>
                </a:solidFill>
                <a:latin typeface="DM Sans"/>
              </a:rPr>
              <a:t>Design Considerations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8503078" y="7597456"/>
            <a:ext cx="990999" cy="990999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4969"/>
                </a:lnSpc>
                <a:spcBef>
                  <a:spcPct val="0"/>
                </a:spcBef>
              </a:pPr>
              <a:r>
                <a:rPr lang="en-US" sz="3549">
                  <a:solidFill>
                    <a:srgbClr val="FFFFFF"/>
                  </a:solidFill>
                  <a:latin typeface="DM Sans Bold"/>
                </a:rPr>
                <a:t>04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0B1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43301" y="5175645"/>
            <a:ext cx="10464525" cy="1046452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368812" y="-3766275"/>
            <a:ext cx="12607523" cy="1260752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0238711" y="2312437"/>
            <a:ext cx="7842561" cy="7842561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FAEB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400267" y="526623"/>
              <a:ext cx="5549466" cy="5296755"/>
            </a:xfrm>
            <a:custGeom>
              <a:avLst/>
              <a:gdLst/>
              <a:ahLst/>
              <a:cxnLst/>
              <a:rect r="r" b="b" t="t" l="l"/>
              <a:pathLst>
                <a:path h="5296755" w="5549466">
                  <a:moveTo>
                    <a:pt x="2774733" y="4237"/>
                  </a:moveTo>
                  <a:cubicBezTo>
                    <a:pt x="1827256" y="0"/>
                    <a:pt x="949932" y="503041"/>
                    <a:pt x="474966" y="1322882"/>
                  </a:cubicBezTo>
                  <a:cubicBezTo>
                    <a:pt x="0" y="2142722"/>
                    <a:pt x="0" y="3154032"/>
                    <a:pt x="474966" y="3973872"/>
                  </a:cubicBezTo>
                  <a:cubicBezTo>
                    <a:pt x="949932" y="4793713"/>
                    <a:pt x="1827256" y="5296754"/>
                    <a:pt x="2774733" y="5292517"/>
                  </a:cubicBezTo>
                  <a:cubicBezTo>
                    <a:pt x="3722210" y="5296754"/>
                    <a:pt x="4599534" y="4793713"/>
                    <a:pt x="5074500" y="3973872"/>
                  </a:cubicBezTo>
                  <a:cubicBezTo>
                    <a:pt x="5549466" y="3154032"/>
                    <a:pt x="5549466" y="2142722"/>
                    <a:pt x="5074500" y="1322882"/>
                  </a:cubicBezTo>
                  <a:cubicBezTo>
                    <a:pt x="4599534" y="503041"/>
                    <a:pt x="3722210" y="0"/>
                    <a:pt x="2774733" y="423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5652706" y="-1342412"/>
            <a:ext cx="4320933" cy="2371112"/>
          </a:xfrm>
          <a:custGeom>
            <a:avLst/>
            <a:gdLst/>
            <a:ahLst/>
            <a:cxnLst/>
            <a:rect r="r" b="b" t="t" l="l"/>
            <a:pathLst>
              <a:path h="2371112" w="4320933">
                <a:moveTo>
                  <a:pt x="0" y="0"/>
                </a:moveTo>
                <a:lnTo>
                  <a:pt x="4320933" y="0"/>
                </a:lnTo>
                <a:lnTo>
                  <a:pt x="4320933" y="2371112"/>
                </a:lnTo>
                <a:lnTo>
                  <a:pt x="0" y="23711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926663" y="1019175"/>
            <a:ext cx="4016574" cy="770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35"/>
              </a:lnSpc>
              <a:spcBef>
                <a:spcPct val="0"/>
              </a:spcBef>
            </a:pPr>
            <a:r>
              <a:rPr lang="en-US" sz="5029">
                <a:solidFill>
                  <a:srgbClr val="2B1511"/>
                </a:solidFill>
                <a:latin typeface="Canva Sans Bold"/>
              </a:rPr>
              <a:t>Description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55963" y="2831261"/>
            <a:ext cx="6182318" cy="3402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4019" indent="-197009" lvl="1">
              <a:lnSpc>
                <a:spcPts val="2774"/>
              </a:lnSpc>
              <a:buFont typeface="Arial"/>
              <a:buChar char="•"/>
            </a:pPr>
            <a:r>
              <a:rPr lang="en-US" sz="1825">
                <a:solidFill>
                  <a:srgbClr val="000000"/>
                </a:solidFill>
                <a:latin typeface="DM Sans"/>
              </a:rPr>
              <a:t>Lorem ipsum dolor sit amet, consectetur adipiscing elit. Aliquam non tincidunt enim. Sed rutrum lorem eu bibendum pretium. Duis bibendum semper.  Tincidunt enim bibendum pretium sit amet. Consectetur adipiscing elit.</a:t>
            </a:r>
          </a:p>
          <a:p>
            <a:pPr algn="l">
              <a:lnSpc>
                <a:spcPts val="2774"/>
              </a:lnSpc>
            </a:pPr>
          </a:p>
          <a:p>
            <a:pPr algn="l" marL="394019" indent="-197009" lvl="1">
              <a:lnSpc>
                <a:spcPts val="2774"/>
              </a:lnSpc>
              <a:buFont typeface="Arial"/>
              <a:buChar char="•"/>
            </a:pPr>
            <a:r>
              <a:rPr lang="en-US" sz="1825">
                <a:solidFill>
                  <a:srgbClr val="000000"/>
                </a:solidFill>
                <a:latin typeface="DM Sans"/>
              </a:rPr>
              <a:t>Lorem ipsum dolor sit amet, consectetur adipiscing elit. Aliquam non tincidunt enim. Sed rutrum lorem eu bibendum pretium. Duis bibendum semper. Tincidunt enim bibendum pretium sit amet.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-1360469" y="9331122"/>
            <a:ext cx="3924501" cy="2153570"/>
          </a:xfrm>
          <a:custGeom>
            <a:avLst/>
            <a:gdLst/>
            <a:ahLst/>
            <a:cxnLst/>
            <a:rect r="r" b="b" t="t" l="l"/>
            <a:pathLst>
              <a:path h="2153570" w="3924501">
                <a:moveTo>
                  <a:pt x="0" y="0"/>
                </a:moveTo>
                <a:lnTo>
                  <a:pt x="3924501" y="0"/>
                </a:lnTo>
                <a:lnTo>
                  <a:pt x="3924501" y="2153570"/>
                </a:lnTo>
                <a:lnTo>
                  <a:pt x="0" y="215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926663" y="1918361"/>
            <a:ext cx="6220954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55"/>
              </a:lnSpc>
              <a:spcBef>
                <a:spcPct val="0"/>
              </a:spcBef>
            </a:pPr>
            <a:r>
              <a:rPr lang="en-US" sz="4129">
                <a:solidFill>
                  <a:srgbClr val="2B1511"/>
                </a:solidFill>
                <a:latin typeface="Canva Sans Bold"/>
              </a:rPr>
              <a:t>General overview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0B1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43301" y="5175645"/>
            <a:ext cx="10464525" cy="1046452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368812" y="-3766275"/>
            <a:ext cx="12607523" cy="1260752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0238711" y="2312437"/>
            <a:ext cx="7842561" cy="7842561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FAEB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400267" y="526623"/>
              <a:ext cx="5549466" cy="5296755"/>
            </a:xfrm>
            <a:custGeom>
              <a:avLst/>
              <a:gdLst/>
              <a:ahLst/>
              <a:cxnLst/>
              <a:rect r="r" b="b" t="t" l="l"/>
              <a:pathLst>
                <a:path h="5296755" w="5549466">
                  <a:moveTo>
                    <a:pt x="2774733" y="4237"/>
                  </a:moveTo>
                  <a:cubicBezTo>
                    <a:pt x="1827256" y="0"/>
                    <a:pt x="949932" y="503041"/>
                    <a:pt x="474966" y="1322882"/>
                  </a:cubicBezTo>
                  <a:cubicBezTo>
                    <a:pt x="0" y="2142722"/>
                    <a:pt x="0" y="3154032"/>
                    <a:pt x="474966" y="3973872"/>
                  </a:cubicBezTo>
                  <a:cubicBezTo>
                    <a:pt x="949932" y="4793713"/>
                    <a:pt x="1827256" y="5296754"/>
                    <a:pt x="2774733" y="5292517"/>
                  </a:cubicBezTo>
                  <a:cubicBezTo>
                    <a:pt x="3722210" y="5296754"/>
                    <a:pt x="4599534" y="4793713"/>
                    <a:pt x="5074500" y="3973872"/>
                  </a:cubicBezTo>
                  <a:cubicBezTo>
                    <a:pt x="5549466" y="3154032"/>
                    <a:pt x="5549466" y="2142722"/>
                    <a:pt x="5074500" y="1322882"/>
                  </a:cubicBezTo>
                  <a:cubicBezTo>
                    <a:pt x="4599534" y="503041"/>
                    <a:pt x="3722210" y="0"/>
                    <a:pt x="2774733" y="423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5652706" y="-1342412"/>
            <a:ext cx="4320933" cy="2371112"/>
          </a:xfrm>
          <a:custGeom>
            <a:avLst/>
            <a:gdLst/>
            <a:ahLst/>
            <a:cxnLst/>
            <a:rect r="r" b="b" t="t" l="l"/>
            <a:pathLst>
              <a:path h="2371112" w="4320933">
                <a:moveTo>
                  <a:pt x="0" y="0"/>
                </a:moveTo>
                <a:lnTo>
                  <a:pt x="4320933" y="0"/>
                </a:lnTo>
                <a:lnTo>
                  <a:pt x="4320933" y="2371112"/>
                </a:lnTo>
                <a:lnTo>
                  <a:pt x="0" y="23711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926663" y="1019175"/>
            <a:ext cx="4016574" cy="770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35"/>
              </a:lnSpc>
              <a:spcBef>
                <a:spcPct val="0"/>
              </a:spcBef>
            </a:pPr>
            <a:r>
              <a:rPr lang="en-US" sz="5029">
                <a:solidFill>
                  <a:srgbClr val="2B1511"/>
                </a:solidFill>
                <a:latin typeface="Canva Sans Bold"/>
              </a:rPr>
              <a:t>Description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55963" y="2831261"/>
            <a:ext cx="6182318" cy="3402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4019" indent="-197009" lvl="1">
              <a:lnSpc>
                <a:spcPts val="2774"/>
              </a:lnSpc>
              <a:buFont typeface="Arial"/>
              <a:buChar char="•"/>
            </a:pPr>
            <a:r>
              <a:rPr lang="en-US" sz="1825">
                <a:solidFill>
                  <a:srgbClr val="000000"/>
                </a:solidFill>
                <a:latin typeface="DM Sans"/>
              </a:rPr>
              <a:t>Lorem ipsum dolor sit amet, consectetur adipiscing elit. Aliquam non tincidunt enim. Sed rutrum lorem eu bibendum pretium. Duis bibendum semper.  Tincidunt enim bibendum pretium sit amet. Consectetur adipiscing elit.</a:t>
            </a:r>
          </a:p>
          <a:p>
            <a:pPr algn="l">
              <a:lnSpc>
                <a:spcPts val="2774"/>
              </a:lnSpc>
            </a:pPr>
          </a:p>
          <a:p>
            <a:pPr algn="l" marL="394019" indent="-197009" lvl="1">
              <a:lnSpc>
                <a:spcPts val="2774"/>
              </a:lnSpc>
              <a:buFont typeface="Arial"/>
              <a:buChar char="•"/>
            </a:pPr>
            <a:r>
              <a:rPr lang="en-US" sz="1825">
                <a:solidFill>
                  <a:srgbClr val="000000"/>
                </a:solidFill>
                <a:latin typeface="DM Sans"/>
              </a:rPr>
              <a:t>Lorem ipsum dolor sit amet, consectetur adipiscing elit. Aliquam non tincidunt enim. Sed rutrum lorem eu bibendum pretium. Duis bibendum semper. Tincidunt enim bibendum pretium sit amet.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-1360469" y="9331122"/>
            <a:ext cx="3924501" cy="2153570"/>
          </a:xfrm>
          <a:custGeom>
            <a:avLst/>
            <a:gdLst/>
            <a:ahLst/>
            <a:cxnLst/>
            <a:rect r="r" b="b" t="t" l="l"/>
            <a:pathLst>
              <a:path h="2153570" w="3924501">
                <a:moveTo>
                  <a:pt x="0" y="0"/>
                </a:moveTo>
                <a:lnTo>
                  <a:pt x="3924501" y="0"/>
                </a:lnTo>
                <a:lnTo>
                  <a:pt x="3924501" y="2153570"/>
                </a:lnTo>
                <a:lnTo>
                  <a:pt x="0" y="215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926663" y="1918361"/>
            <a:ext cx="6220954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55"/>
              </a:lnSpc>
              <a:spcBef>
                <a:spcPct val="0"/>
              </a:spcBef>
            </a:pPr>
            <a:r>
              <a:rPr lang="en-US" sz="4129">
                <a:solidFill>
                  <a:srgbClr val="2B1511"/>
                </a:solidFill>
                <a:latin typeface="Canva Sans Bold"/>
              </a:rPr>
              <a:t>Constraints/limits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380859">
            <a:off x="-1313287" y="7502544"/>
            <a:ext cx="2842082" cy="7461317"/>
            <a:chOff x="0" y="0"/>
            <a:chExt cx="660400" cy="17337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1733748"/>
            </a:xfrm>
            <a:custGeom>
              <a:avLst/>
              <a:gdLst/>
              <a:ahLst/>
              <a:cxnLst/>
              <a:rect r="r" b="b" t="t" l="l"/>
              <a:pathLst>
                <a:path h="1733748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8959"/>
                  </a:cubicBezTo>
                  <a:lnTo>
                    <a:pt x="660400" y="1733748"/>
                  </a:lnTo>
                  <a:lnTo>
                    <a:pt x="0" y="1733748"/>
                  </a:lnTo>
                  <a:lnTo>
                    <a:pt x="0" y="349987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0B15E">
                <a:alpha val="4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8425"/>
              <a:ext cx="660400" cy="1635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377137">
            <a:off x="-916789" y="4206328"/>
            <a:ext cx="1338510" cy="7384047"/>
            <a:chOff x="0" y="0"/>
            <a:chExt cx="660400" cy="36431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3643174"/>
            </a:xfrm>
            <a:custGeom>
              <a:avLst/>
              <a:gdLst/>
              <a:ahLst/>
              <a:cxnLst/>
              <a:rect r="r" b="b" t="t" l="l"/>
              <a:pathLst>
                <a:path h="3643174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91373"/>
                  </a:cubicBezTo>
                  <a:lnTo>
                    <a:pt x="660400" y="3643174"/>
                  </a:lnTo>
                  <a:lnTo>
                    <a:pt x="0" y="3643174"/>
                  </a:lnTo>
                  <a:lnTo>
                    <a:pt x="0" y="393786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0B15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8425"/>
              <a:ext cx="660400" cy="3544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377137">
            <a:off x="3012298" y="9449050"/>
            <a:ext cx="411277" cy="2198755"/>
            <a:chOff x="0" y="0"/>
            <a:chExt cx="660400" cy="353060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3530605"/>
            </a:xfrm>
            <a:custGeom>
              <a:avLst/>
              <a:gdLst/>
              <a:ahLst/>
              <a:cxnLst/>
              <a:rect r="r" b="b" t="t" l="l"/>
              <a:pathLst>
                <a:path h="3530605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88872"/>
                  </a:cubicBezTo>
                  <a:lnTo>
                    <a:pt x="660400" y="3530605"/>
                  </a:lnTo>
                  <a:lnTo>
                    <a:pt x="0" y="3530605"/>
                  </a:lnTo>
                  <a:lnTo>
                    <a:pt x="0" y="391204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0B15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8425"/>
              <a:ext cx="660400" cy="3432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8817273" y="3939869"/>
            <a:ext cx="842974" cy="815386"/>
          </a:xfrm>
          <a:custGeom>
            <a:avLst/>
            <a:gdLst/>
            <a:ahLst/>
            <a:cxnLst/>
            <a:rect r="r" b="b" t="t" l="l"/>
            <a:pathLst>
              <a:path h="815386" w="842974">
                <a:moveTo>
                  <a:pt x="0" y="0"/>
                </a:moveTo>
                <a:lnTo>
                  <a:pt x="842975" y="0"/>
                </a:lnTo>
                <a:lnTo>
                  <a:pt x="842975" y="815386"/>
                </a:lnTo>
                <a:lnTo>
                  <a:pt x="0" y="8153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817273" y="6288028"/>
            <a:ext cx="842974" cy="701968"/>
          </a:xfrm>
          <a:custGeom>
            <a:avLst/>
            <a:gdLst/>
            <a:ahLst/>
            <a:cxnLst/>
            <a:rect r="r" b="b" t="t" l="l"/>
            <a:pathLst>
              <a:path h="701968" w="842974">
                <a:moveTo>
                  <a:pt x="0" y="0"/>
                </a:moveTo>
                <a:lnTo>
                  <a:pt x="842975" y="0"/>
                </a:lnTo>
                <a:lnTo>
                  <a:pt x="842975" y="701968"/>
                </a:lnTo>
                <a:lnTo>
                  <a:pt x="0" y="7019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3" id="13"/>
          <p:cNvSpPr/>
          <p:nvPr/>
        </p:nvSpPr>
        <p:spPr>
          <a:xfrm flipV="true">
            <a:off x="-2023730" y="7040723"/>
            <a:ext cx="3495899" cy="4260352"/>
          </a:xfrm>
          <a:prstGeom prst="line">
            <a:avLst/>
          </a:prstGeom>
          <a:ln cap="rnd" w="85725">
            <a:solidFill>
              <a:srgbClr val="E0B15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3434821" y="1464833"/>
            <a:ext cx="4904889" cy="7357334"/>
            <a:chOff x="0" y="0"/>
            <a:chExt cx="6350000" cy="9525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9525000"/>
            </a:xfrm>
            <a:custGeom>
              <a:avLst/>
              <a:gdLst/>
              <a:ahLst/>
              <a:cxnLst/>
              <a:rect r="r" b="b" t="t" l="l"/>
              <a:pathLst>
                <a:path h="9525000" w="6350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6"/>
              <a:stretch>
                <a:fillRect l="-49888" t="0" r="-75251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0016428" y="3790659"/>
            <a:ext cx="5361064" cy="458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6"/>
              </a:lnSpc>
            </a:pPr>
            <a:r>
              <a:rPr lang="en-US" sz="2754">
                <a:solidFill>
                  <a:srgbClr val="EF5241"/>
                </a:solidFill>
                <a:latin typeface="DM Sans Bold"/>
              </a:rPr>
              <a:t>Architectural Patterns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016428" y="4707630"/>
            <a:ext cx="5361064" cy="458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6"/>
              </a:lnSpc>
            </a:pPr>
            <a:r>
              <a:rPr lang="en-US" sz="2754">
                <a:solidFill>
                  <a:srgbClr val="EF5241"/>
                </a:solidFill>
                <a:latin typeface="DM Sans Bold"/>
              </a:rPr>
              <a:t>Interaction Diagrams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144000" y="1056087"/>
            <a:ext cx="7562032" cy="1808435"/>
            <a:chOff x="0" y="0"/>
            <a:chExt cx="1991646" cy="47629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991646" cy="476296"/>
            </a:xfrm>
            <a:custGeom>
              <a:avLst/>
              <a:gdLst/>
              <a:ahLst/>
              <a:cxnLst/>
              <a:rect r="r" b="b" t="t" l="l"/>
              <a:pathLst>
                <a:path h="476296" w="1991646">
                  <a:moveTo>
                    <a:pt x="34809" y="0"/>
                  </a:moveTo>
                  <a:lnTo>
                    <a:pt x="1956838" y="0"/>
                  </a:lnTo>
                  <a:cubicBezTo>
                    <a:pt x="1976062" y="0"/>
                    <a:pt x="1991646" y="15584"/>
                    <a:pt x="1991646" y="34809"/>
                  </a:cubicBezTo>
                  <a:lnTo>
                    <a:pt x="1991646" y="441487"/>
                  </a:lnTo>
                  <a:cubicBezTo>
                    <a:pt x="1991646" y="460711"/>
                    <a:pt x="1976062" y="476296"/>
                    <a:pt x="1956838" y="476296"/>
                  </a:cubicBezTo>
                  <a:lnTo>
                    <a:pt x="34809" y="476296"/>
                  </a:lnTo>
                  <a:cubicBezTo>
                    <a:pt x="25577" y="476296"/>
                    <a:pt x="16723" y="472628"/>
                    <a:pt x="10195" y="466100"/>
                  </a:cubicBezTo>
                  <a:cubicBezTo>
                    <a:pt x="3667" y="459572"/>
                    <a:pt x="0" y="450719"/>
                    <a:pt x="0" y="441487"/>
                  </a:cubicBezTo>
                  <a:lnTo>
                    <a:pt x="0" y="34809"/>
                  </a:lnTo>
                  <a:cubicBezTo>
                    <a:pt x="0" y="25577"/>
                    <a:pt x="3667" y="16723"/>
                    <a:pt x="10195" y="10195"/>
                  </a:cubicBezTo>
                  <a:cubicBezTo>
                    <a:pt x="16723" y="3667"/>
                    <a:pt x="25577" y="0"/>
                    <a:pt x="3480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0"/>
              <a:ext cx="1991646" cy="4762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935"/>
                </a:lnSpc>
                <a:spcBef>
                  <a:spcPct val="0"/>
                </a:spcBef>
              </a:pPr>
              <a:r>
                <a:rPr lang="en-US" sz="4946">
                  <a:solidFill>
                    <a:srgbClr val="2B1511"/>
                  </a:solidFill>
                  <a:latin typeface="Canva Sans Bold"/>
                </a:rPr>
                <a:t>System Architecture &amp; Architectural Designs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-8419140">
            <a:off x="16781988" y="-3913825"/>
            <a:ext cx="2842082" cy="7253346"/>
            <a:chOff x="0" y="0"/>
            <a:chExt cx="660400" cy="168542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60400" cy="1685423"/>
            </a:xfrm>
            <a:custGeom>
              <a:avLst/>
              <a:gdLst/>
              <a:ahLst/>
              <a:cxnLst/>
              <a:rect r="r" b="b" t="t" l="l"/>
              <a:pathLst>
                <a:path h="1685423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7885"/>
                  </a:cubicBezTo>
                  <a:lnTo>
                    <a:pt x="660400" y="1685423"/>
                  </a:lnTo>
                  <a:lnTo>
                    <a:pt x="0" y="1685423"/>
                  </a:lnTo>
                  <a:lnTo>
                    <a:pt x="0" y="34887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0B15E">
                <a:alpha val="43922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98425"/>
              <a:ext cx="660400" cy="15869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-8422862">
            <a:off x="18303618" y="-391052"/>
            <a:ext cx="1338510" cy="5875601"/>
            <a:chOff x="0" y="0"/>
            <a:chExt cx="660400" cy="289893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60400" cy="2898930"/>
            </a:xfrm>
            <a:custGeom>
              <a:avLst/>
              <a:gdLst/>
              <a:ahLst/>
              <a:cxnLst/>
              <a:rect r="r" b="b" t="t" l="l"/>
              <a:pathLst>
                <a:path h="289893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74841"/>
                  </a:cubicBezTo>
                  <a:lnTo>
                    <a:pt x="660400" y="2898930"/>
                  </a:lnTo>
                  <a:lnTo>
                    <a:pt x="0" y="2898930"/>
                  </a:lnTo>
                  <a:lnTo>
                    <a:pt x="0" y="376714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0B15E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98425"/>
              <a:ext cx="660400" cy="28005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-8422862">
            <a:off x="14997526" y="-558072"/>
            <a:ext cx="411277" cy="1644511"/>
            <a:chOff x="0" y="0"/>
            <a:chExt cx="660400" cy="264063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60400" cy="2640639"/>
            </a:xfrm>
            <a:custGeom>
              <a:avLst/>
              <a:gdLst/>
              <a:ahLst/>
              <a:cxnLst/>
              <a:rect r="r" b="b" t="t" l="l"/>
              <a:pathLst>
                <a:path h="2640639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69104"/>
                  </a:cubicBezTo>
                  <a:lnTo>
                    <a:pt x="660400" y="2640639"/>
                  </a:lnTo>
                  <a:lnTo>
                    <a:pt x="0" y="2640639"/>
                  </a:lnTo>
                  <a:lnTo>
                    <a:pt x="0" y="370789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0B15E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98425"/>
              <a:ext cx="660400" cy="25422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AutoShape 30" id="30"/>
          <p:cNvSpPr/>
          <p:nvPr/>
        </p:nvSpPr>
        <p:spPr>
          <a:xfrm flipH="true">
            <a:off x="17077631" y="-274996"/>
            <a:ext cx="3190486" cy="3827111"/>
          </a:xfrm>
          <a:prstGeom prst="line">
            <a:avLst/>
          </a:prstGeom>
          <a:ln cap="rnd" w="85725">
            <a:solidFill>
              <a:srgbClr val="E0B15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1" id="31"/>
          <p:cNvSpPr txBox="true"/>
          <p:nvPr/>
        </p:nvSpPr>
        <p:spPr>
          <a:xfrm rot="0">
            <a:off x="10016428" y="6531265"/>
            <a:ext cx="6262743" cy="458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6"/>
              </a:lnSpc>
            </a:pPr>
            <a:r>
              <a:rPr lang="en-US" sz="2754">
                <a:solidFill>
                  <a:srgbClr val="EF5241"/>
                </a:solidFill>
                <a:latin typeface="DM Sans Bold"/>
              </a:rPr>
              <a:t>Unified Analysis Class Diagram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016428" y="5649481"/>
            <a:ext cx="5361064" cy="458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6"/>
              </a:lnSpc>
            </a:pPr>
            <a:r>
              <a:rPr lang="en-US" sz="2754">
                <a:solidFill>
                  <a:srgbClr val="EF5241"/>
                </a:solidFill>
                <a:latin typeface="DM Sans Bold"/>
              </a:rPr>
              <a:t>Analysis Class Diagrams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380859">
            <a:off x="-1313287" y="7502544"/>
            <a:ext cx="2842082" cy="7461317"/>
            <a:chOff x="0" y="0"/>
            <a:chExt cx="660400" cy="17337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1733748"/>
            </a:xfrm>
            <a:custGeom>
              <a:avLst/>
              <a:gdLst/>
              <a:ahLst/>
              <a:cxnLst/>
              <a:rect r="r" b="b" t="t" l="l"/>
              <a:pathLst>
                <a:path h="1733748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8959"/>
                  </a:cubicBezTo>
                  <a:lnTo>
                    <a:pt x="660400" y="1733748"/>
                  </a:lnTo>
                  <a:lnTo>
                    <a:pt x="0" y="1733748"/>
                  </a:lnTo>
                  <a:lnTo>
                    <a:pt x="0" y="349987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0B15E">
                <a:alpha val="4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8425"/>
              <a:ext cx="660400" cy="1635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377137">
            <a:off x="-916789" y="4206328"/>
            <a:ext cx="1338510" cy="7384047"/>
            <a:chOff x="0" y="0"/>
            <a:chExt cx="660400" cy="36431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3643174"/>
            </a:xfrm>
            <a:custGeom>
              <a:avLst/>
              <a:gdLst/>
              <a:ahLst/>
              <a:cxnLst/>
              <a:rect r="r" b="b" t="t" l="l"/>
              <a:pathLst>
                <a:path h="3643174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91373"/>
                  </a:cubicBezTo>
                  <a:lnTo>
                    <a:pt x="660400" y="3643174"/>
                  </a:lnTo>
                  <a:lnTo>
                    <a:pt x="0" y="3643174"/>
                  </a:lnTo>
                  <a:lnTo>
                    <a:pt x="0" y="393786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0B15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8425"/>
              <a:ext cx="660400" cy="3544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377137">
            <a:off x="3012298" y="9449050"/>
            <a:ext cx="411277" cy="2198755"/>
            <a:chOff x="0" y="0"/>
            <a:chExt cx="660400" cy="353060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3530605"/>
            </a:xfrm>
            <a:custGeom>
              <a:avLst/>
              <a:gdLst/>
              <a:ahLst/>
              <a:cxnLst/>
              <a:rect r="r" b="b" t="t" l="l"/>
              <a:pathLst>
                <a:path h="3530605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88872"/>
                  </a:cubicBezTo>
                  <a:lnTo>
                    <a:pt x="660400" y="3530605"/>
                  </a:lnTo>
                  <a:lnTo>
                    <a:pt x="0" y="3530605"/>
                  </a:lnTo>
                  <a:lnTo>
                    <a:pt x="0" y="391204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0B15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8425"/>
              <a:ext cx="660400" cy="3432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8817273" y="3939869"/>
            <a:ext cx="842974" cy="815386"/>
          </a:xfrm>
          <a:custGeom>
            <a:avLst/>
            <a:gdLst/>
            <a:ahLst/>
            <a:cxnLst/>
            <a:rect r="r" b="b" t="t" l="l"/>
            <a:pathLst>
              <a:path h="815386" w="842974">
                <a:moveTo>
                  <a:pt x="0" y="0"/>
                </a:moveTo>
                <a:lnTo>
                  <a:pt x="842975" y="0"/>
                </a:lnTo>
                <a:lnTo>
                  <a:pt x="842975" y="815386"/>
                </a:lnTo>
                <a:lnTo>
                  <a:pt x="0" y="8153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817273" y="6288028"/>
            <a:ext cx="842974" cy="701968"/>
          </a:xfrm>
          <a:custGeom>
            <a:avLst/>
            <a:gdLst/>
            <a:ahLst/>
            <a:cxnLst/>
            <a:rect r="r" b="b" t="t" l="l"/>
            <a:pathLst>
              <a:path h="701968" w="842974">
                <a:moveTo>
                  <a:pt x="0" y="0"/>
                </a:moveTo>
                <a:lnTo>
                  <a:pt x="842975" y="0"/>
                </a:lnTo>
                <a:lnTo>
                  <a:pt x="842975" y="701968"/>
                </a:lnTo>
                <a:lnTo>
                  <a:pt x="0" y="7019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3" id="13"/>
          <p:cNvSpPr/>
          <p:nvPr/>
        </p:nvSpPr>
        <p:spPr>
          <a:xfrm flipV="true">
            <a:off x="-2023730" y="7040723"/>
            <a:ext cx="3495899" cy="4260352"/>
          </a:xfrm>
          <a:prstGeom prst="line">
            <a:avLst/>
          </a:prstGeom>
          <a:ln cap="rnd" w="85725">
            <a:solidFill>
              <a:srgbClr val="E0B15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3434821" y="1464833"/>
            <a:ext cx="4904889" cy="7357334"/>
            <a:chOff x="0" y="0"/>
            <a:chExt cx="6350000" cy="9525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9525000"/>
            </a:xfrm>
            <a:custGeom>
              <a:avLst/>
              <a:gdLst/>
              <a:ahLst/>
              <a:cxnLst/>
              <a:rect r="r" b="b" t="t" l="l"/>
              <a:pathLst>
                <a:path h="9525000" w="6350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6"/>
              <a:stretch>
                <a:fillRect l="-49888" t="0" r="-75251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0016428" y="3790659"/>
            <a:ext cx="5361064" cy="458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6"/>
              </a:lnSpc>
            </a:pPr>
            <a:r>
              <a:rPr lang="en-US" sz="2754">
                <a:solidFill>
                  <a:srgbClr val="EF5241"/>
                </a:solidFill>
                <a:latin typeface="DM Sans Bold"/>
              </a:rPr>
              <a:t>UI Design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016428" y="4707630"/>
            <a:ext cx="5361064" cy="458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6"/>
              </a:lnSpc>
            </a:pPr>
            <a:r>
              <a:rPr lang="en-US" sz="2754">
                <a:solidFill>
                  <a:srgbClr val="EF5241"/>
                </a:solidFill>
                <a:latin typeface="DM Sans Bold"/>
              </a:rPr>
              <a:t>Data Modeling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144000" y="1056087"/>
            <a:ext cx="7562032" cy="1268429"/>
            <a:chOff x="0" y="0"/>
            <a:chExt cx="1991646" cy="33407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991646" cy="334072"/>
            </a:xfrm>
            <a:custGeom>
              <a:avLst/>
              <a:gdLst/>
              <a:ahLst/>
              <a:cxnLst/>
              <a:rect r="r" b="b" t="t" l="l"/>
              <a:pathLst>
                <a:path h="334072" w="1991646">
                  <a:moveTo>
                    <a:pt x="34809" y="0"/>
                  </a:moveTo>
                  <a:lnTo>
                    <a:pt x="1956838" y="0"/>
                  </a:lnTo>
                  <a:cubicBezTo>
                    <a:pt x="1976062" y="0"/>
                    <a:pt x="1991646" y="15584"/>
                    <a:pt x="1991646" y="34809"/>
                  </a:cubicBezTo>
                  <a:lnTo>
                    <a:pt x="1991646" y="299263"/>
                  </a:lnTo>
                  <a:cubicBezTo>
                    <a:pt x="1991646" y="318488"/>
                    <a:pt x="1976062" y="334072"/>
                    <a:pt x="1956838" y="334072"/>
                  </a:cubicBezTo>
                  <a:lnTo>
                    <a:pt x="34809" y="334072"/>
                  </a:lnTo>
                  <a:cubicBezTo>
                    <a:pt x="25577" y="334072"/>
                    <a:pt x="16723" y="330405"/>
                    <a:pt x="10195" y="323877"/>
                  </a:cubicBezTo>
                  <a:cubicBezTo>
                    <a:pt x="3667" y="317349"/>
                    <a:pt x="0" y="308495"/>
                    <a:pt x="0" y="299263"/>
                  </a:cubicBezTo>
                  <a:lnTo>
                    <a:pt x="0" y="34809"/>
                  </a:lnTo>
                  <a:cubicBezTo>
                    <a:pt x="0" y="25577"/>
                    <a:pt x="3667" y="16723"/>
                    <a:pt x="10195" y="10195"/>
                  </a:cubicBezTo>
                  <a:cubicBezTo>
                    <a:pt x="16723" y="3667"/>
                    <a:pt x="25577" y="0"/>
                    <a:pt x="3480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0"/>
              <a:ext cx="1991646" cy="334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935"/>
                </a:lnSpc>
                <a:spcBef>
                  <a:spcPct val="0"/>
                </a:spcBef>
              </a:pPr>
              <a:r>
                <a:rPr lang="en-US" sz="4946">
                  <a:solidFill>
                    <a:srgbClr val="2B1511"/>
                  </a:solidFill>
                  <a:latin typeface="Canva Sans Bold"/>
                </a:rPr>
                <a:t>Detailed Design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-8419140">
            <a:off x="16781988" y="-3913825"/>
            <a:ext cx="2842082" cy="7253346"/>
            <a:chOff x="0" y="0"/>
            <a:chExt cx="660400" cy="168542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60400" cy="1685423"/>
            </a:xfrm>
            <a:custGeom>
              <a:avLst/>
              <a:gdLst/>
              <a:ahLst/>
              <a:cxnLst/>
              <a:rect r="r" b="b" t="t" l="l"/>
              <a:pathLst>
                <a:path h="1685423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7885"/>
                  </a:cubicBezTo>
                  <a:lnTo>
                    <a:pt x="660400" y="1685423"/>
                  </a:lnTo>
                  <a:lnTo>
                    <a:pt x="0" y="1685423"/>
                  </a:lnTo>
                  <a:lnTo>
                    <a:pt x="0" y="34887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0B15E">
                <a:alpha val="43922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98425"/>
              <a:ext cx="660400" cy="15869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-8422862">
            <a:off x="18303618" y="-391052"/>
            <a:ext cx="1338510" cy="5875601"/>
            <a:chOff x="0" y="0"/>
            <a:chExt cx="660400" cy="289893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60400" cy="2898930"/>
            </a:xfrm>
            <a:custGeom>
              <a:avLst/>
              <a:gdLst/>
              <a:ahLst/>
              <a:cxnLst/>
              <a:rect r="r" b="b" t="t" l="l"/>
              <a:pathLst>
                <a:path h="289893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74841"/>
                  </a:cubicBezTo>
                  <a:lnTo>
                    <a:pt x="660400" y="2898930"/>
                  </a:lnTo>
                  <a:lnTo>
                    <a:pt x="0" y="2898930"/>
                  </a:lnTo>
                  <a:lnTo>
                    <a:pt x="0" y="376714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0B15E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98425"/>
              <a:ext cx="660400" cy="28005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-8422862">
            <a:off x="14997526" y="-558072"/>
            <a:ext cx="411277" cy="1644511"/>
            <a:chOff x="0" y="0"/>
            <a:chExt cx="660400" cy="264063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60400" cy="2640639"/>
            </a:xfrm>
            <a:custGeom>
              <a:avLst/>
              <a:gdLst/>
              <a:ahLst/>
              <a:cxnLst/>
              <a:rect r="r" b="b" t="t" l="l"/>
              <a:pathLst>
                <a:path h="2640639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69104"/>
                  </a:cubicBezTo>
                  <a:lnTo>
                    <a:pt x="660400" y="2640639"/>
                  </a:lnTo>
                  <a:lnTo>
                    <a:pt x="0" y="2640639"/>
                  </a:lnTo>
                  <a:lnTo>
                    <a:pt x="0" y="370789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0B15E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98425"/>
              <a:ext cx="660400" cy="25422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AutoShape 30" id="30"/>
          <p:cNvSpPr/>
          <p:nvPr/>
        </p:nvSpPr>
        <p:spPr>
          <a:xfrm flipH="true">
            <a:off x="17077631" y="-274996"/>
            <a:ext cx="3190486" cy="3827111"/>
          </a:xfrm>
          <a:prstGeom prst="line">
            <a:avLst/>
          </a:prstGeom>
          <a:ln cap="rnd" w="85725">
            <a:solidFill>
              <a:srgbClr val="E0B15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1" id="31"/>
          <p:cNvSpPr txBox="true"/>
          <p:nvPr/>
        </p:nvSpPr>
        <p:spPr>
          <a:xfrm rot="0">
            <a:off x="10016428" y="5649481"/>
            <a:ext cx="5361064" cy="939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6"/>
              </a:lnSpc>
            </a:pPr>
            <a:r>
              <a:rPr lang="en-US" sz="2754">
                <a:solidFill>
                  <a:srgbClr val="EF5241"/>
                </a:solidFill>
                <a:latin typeface="DM Sans Bold"/>
              </a:rPr>
              <a:t>Non-database Management System Files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2460" y="-509784"/>
            <a:ext cx="19132920" cy="2701944"/>
            <a:chOff x="0" y="0"/>
            <a:chExt cx="5039123" cy="7116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39123" cy="711623"/>
            </a:xfrm>
            <a:custGeom>
              <a:avLst/>
              <a:gdLst/>
              <a:ahLst/>
              <a:cxnLst/>
              <a:rect r="r" b="b" t="t" l="l"/>
              <a:pathLst>
                <a:path h="711623" w="5039123">
                  <a:moveTo>
                    <a:pt x="0" y="0"/>
                  </a:moveTo>
                  <a:lnTo>
                    <a:pt x="5039123" y="0"/>
                  </a:lnTo>
                  <a:lnTo>
                    <a:pt x="5039123" y="711623"/>
                  </a:lnTo>
                  <a:lnTo>
                    <a:pt x="0" y="711623"/>
                  </a:lnTo>
                  <a:close/>
                </a:path>
              </a:pathLst>
            </a:custGeom>
            <a:solidFill>
              <a:srgbClr val="E0B1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5039123" cy="740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778269" y="1375556"/>
            <a:ext cx="6731462" cy="1306335"/>
            <a:chOff x="0" y="0"/>
            <a:chExt cx="1772895" cy="34405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72895" cy="344055"/>
            </a:xfrm>
            <a:custGeom>
              <a:avLst/>
              <a:gdLst/>
              <a:ahLst/>
              <a:cxnLst/>
              <a:rect r="r" b="b" t="t" l="l"/>
              <a:pathLst>
                <a:path h="344055" w="1772895">
                  <a:moveTo>
                    <a:pt x="13801" y="0"/>
                  </a:moveTo>
                  <a:lnTo>
                    <a:pt x="1759094" y="0"/>
                  </a:lnTo>
                  <a:cubicBezTo>
                    <a:pt x="1766716" y="0"/>
                    <a:pt x="1772895" y="6179"/>
                    <a:pt x="1772895" y="13801"/>
                  </a:cubicBezTo>
                  <a:lnTo>
                    <a:pt x="1772895" y="330254"/>
                  </a:lnTo>
                  <a:cubicBezTo>
                    <a:pt x="1772895" y="337876"/>
                    <a:pt x="1766716" y="344055"/>
                    <a:pt x="1759094" y="344055"/>
                  </a:cubicBezTo>
                  <a:lnTo>
                    <a:pt x="13801" y="344055"/>
                  </a:lnTo>
                  <a:cubicBezTo>
                    <a:pt x="6179" y="344055"/>
                    <a:pt x="0" y="337876"/>
                    <a:pt x="0" y="330254"/>
                  </a:cubicBezTo>
                  <a:lnTo>
                    <a:pt x="0" y="13801"/>
                  </a:lnTo>
                  <a:cubicBezTo>
                    <a:pt x="0" y="6179"/>
                    <a:pt x="6179" y="0"/>
                    <a:pt x="13801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772895" cy="410730"/>
            </a:xfrm>
            <a:prstGeom prst="rect">
              <a:avLst/>
            </a:prstGeom>
          </p:spPr>
          <p:txBody>
            <a:bodyPr anchor="ctr" rtlCol="false" tIns="215900" lIns="215900" bIns="215900" rIns="215900"/>
            <a:lstStyle/>
            <a:p>
              <a:pPr algn="ctr" marL="0" indent="0" lvl="0">
                <a:lnSpc>
                  <a:spcPts val="5179"/>
                </a:lnSpc>
                <a:spcBef>
                  <a:spcPct val="0"/>
                </a:spcBef>
              </a:pPr>
              <a:r>
                <a:rPr lang="en-US" sz="3699">
                  <a:solidFill>
                    <a:srgbClr val="2B1511"/>
                  </a:solidFill>
                  <a:latin typeface="Canva Sans Bold"/>
                </a:rPr>
                <a:t>Design Considerations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34373" y="5232477"/>
            <a:ext cx="2827793" cy="1978753"/>
            <a:chOff x="0" y="0"/>
            <a:chExt cx="1168680" cy="81778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68681" cy="817786"/>
            </a:xfrm>
            <a:custGeom>
              <a:avLst/>
              <a:gdLst/>
              <a:ahLst/>
              <a:cxnLst/>
              <a:rect r="r" b="b" t="t" l="l"/>
              <a:pathLst>
                <a:path h="817786" w="1168681">
                  <a:moveTo>
                    <a:pt x="54756" y="0"/>
                  </a:moveTo>
                  <a:lnTo>
                    <a:pt x="1113925" y="0"/>
                  </a:lnTo>
                  <a:cubicBezTo>
                    <a:pt x="1144165" y="0"/>
                    <a:pt x="1168681" y="24515"/>
                    <a:pt x="1168681" y="54756"/>
                  </a:cubicBezTo>
                  <a:lnTo>
                    <a:pt x="1168681" y="763030"/>
                  </a:lnTo>
                  <a:cubicBezTo>
                    <a:pt x="1168681" y="793271"/>
                    <a:pt x="1144165" y="817786"/>
                    <a:pt x="1113925" y="817786"/>
                  </a:cubicBezTo>
                  <a:lnTo>
                    <a:pt x="54756" y="817786"/>
                  </a:lnTo>
                  <a:cubicBezTo>
                    <a:pt x="24515" y="817786"/>
                    <a:pt x="0" y="793271"/>
                    <a:pt x="0" y="763030"/>
                  </a:cubicBezTo>
                  <a:lnTo>
                    <a:pt x="0" y="54756"/>
                  </a:lnTo>
                  <a:cubicBezTo>
                    <a:pt x="0" y="24515"/>
                    <a:pt x="24515" y="0"/>
                    <a:pt x="54756" y="0"/>
                  </a:cubicBezTo>
                  <a:close/>
                </a:path>
              </a:pathLst>
            </a:custGeom>
            <a:solidFill>
              <a:srgbClr val="FFF0A2"/>
            </a:solidFill>
            <a:ln w="19050" cap="sq">
              <a:solidFill>
                <a:srgbClr val="E0B15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168680" cy="84636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 marL="0" indent="0" lvl="0">
                <a:lnSpc>
                  <a:spcPts val="1680"/>
                </a:lnSpc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DM Sans"/>
                </a:rPr>
                <a:t>Lorem ipsum dolor sit amet, consectetur adipiscing elit. Aliquam non tincidunt enim. Sed rutrum lorem eu bibendum pretium. Duis bibendum semper.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799243" y="5270010"/>
            <a:ext cx="2506383" cy="1903686"/>
            <a:chOff x="0" y="0"/>
            <a:chExt cx="1035847" cy="78676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35847" cy="786762"/>
            </a:xfrm>
            <a:custGeom>
              <a:avLst/>
              <a:gdLst/>
              <a:ahLst/>
              <a:cxnLst/>
              <a:rect r="r" b="b" t="t" l="l"/>
              <a:pathLst>
                <a:path h="786762" w="1035847">
                  <a:moveTo>
                    <a:pt x="61778" y="0"/>
                  </a:moveTo>
                  <a:lnTo>
                    <a:pt x="974070" y="0"/>
                  </a:lnTo>
                  <a:cubicBezTo>
                    <a:pt x="990454" y="0"/>
                    <a:pt x="1006167" y="6509"/>
                    <a:pt x="1017753" y="18094"/>
                  </a:cubicBezTo>
                  <a:cubicBezTo>
                    <a:pt x="1029338" y="29680"/>
                    <a:pt x="1035847" y="45393"/>
                    <a:pt x="1035847" y="61778"/>
                  </a:cubicBezTo>
                  <a:lnTo>
                    <a:pt x="1035847" y="724985"/>
                  </a:lnTo>
                  <a:cubicBezTo>
                    <a:pt x="1035847" y="741369"/>
                    <a:pt x="1029338" y="757082"/>
                    <a:pt x="1017753" y="768668"/>
                  </a:cubicBezTo>
                  <a:cubicBezTo>
                    <a:pt x="1006167" y="780253"/>
                    <a:pt x="990454" y="786762"/>
                    <a:pt x="974070" y="786762"/>
                  </a:cubicBezTo>
                  <a:lnTo>
                    <a:pt x="61778" y="786762"/>
                  </a:lnTo>
                  <a:cubicBezTo>
                    <a:pt x="45393" y="786762"/>
                    <a:pt x="29680" y="780253"/>
                    <a:pt x="18094" y="768668"/>
                  </a:cubicBezTo>
                  <a:cubicBezTo>
                    <a:pt x="6509" y="757082"/>
                    <a:pt x="0" y="741369"/>
                    <a:pt x="0" y="724985"/>
                  </a:cubicBezTo>
                  <a:lnTo>
                    <a:pt x="0" y="61778"/>
                  </a:lnTo>
                  <a:cubicBezTo>
                    <a:pt x="0" y="45393"/>
                    <a:pt x="6509" y="29680"/>
                    <a:pt x="18094" y="18094"/>
                  </a:cubicBezTo>
                  <a:cubicBezTo>
                    <a:pt x="29680" y="6509"/>
                    <a:pt x="45393" y="0"/>
                    <a:pt x="61778" y="0"/>
                  </a:cubicBezTo>
                  <a:close/>
                </a:path>
              </a:pathLst>
            </a:custGeom>
            <a:solidFill>
              <a:srgbClr val="FFF0A2"/>
            </a:solidFill>
            <a:ln w="19050" cap="sq">
              <a:solidFill>
                <a:srgbClr val="E0B15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035847" cy="81533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1680"/>
                </a:lnSpc>
              </a:pPr>
              <a:r>
                <a:rPr lang="en-US" sz="1200">
                  <a:solidFill>
                    <a:srgbClr val="000000"/>
                  </a:solidFill>
                  <a:latin typeface="DM Sans"/>
                </a:rPr>
                <a:t>Lorem ipsum dolor sit amet, consectetur adipiscing elit. Aliquam non tincidunt enim. Sed rutrum lorem eu bibendum pretium. Duis bibendum semper.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>
            <a:off x="4062166" y="6221853"/>
            <a:ext cx="73707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5" id="15"/>
          <p:cNvGrpSpPr/>
          <p:nvPr/>
        </p:nvGrpSpPr>
        <p:grpSpPr>
          <a:xfrm rot="0">
            <a:off x="2281351" y="4848446"/>
            <a:ext cx="733836" cy="73383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2423501" y="5038161"/>
            <a:ext cx="432867" cy="392729"/>
          </a:xfrm>
          <a:custGeom>
            <a:avLst/>
            <a:gdLst/>
            <a:ahLst/>
            <a:cxnLst/>
            <a:rect r="r" b="b" t="t" l="l"/>
            <a:pathLst>
              <a:path h="392729" w="432867">
                <a:moveTo>
                  <a:pt x="0" y="0"/>
                </a:moveTo>
                <a:lnTo>
                  <a:pt x="432867" y="0"/>
                </a:lnTo>
                <a:lnTo>
                  <a:pt x="432867" y="392729"/>
                </a:lnTo>
                <a:lnTo>
                  <a:pt x="0" y="3927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5685517" y="4830944"/>
            <a:ext cx="733836" cy="733836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5825880" y="4952197"/>
            <a:ext cx="453110" cy="441577"/>
          </a:xfrm>
          <a:custGeom>
            <a:avLst/>
            <a:gdLst/>
            <a:ahLst/>
            <a:cxnLst/>
            <a:rect r="r" b="b" t="t" l="l"/>
            <a:pathLst>
              <a:path h="441577" w="453110">
                <a:moveTo>
                  <a:pt x="0" y="0"/>
                </a:moveTo>
                <a:lnTo>
                  <a:pt x="453110" y="0"/>
                </a:lnTo>
                <a:lnTo>
                  <a:pt x="453110" y="441577"/>
                </a:lnTo>
                <a:lnTo>
                  <a:pt x="0" y="4415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677650" y="6998300"/>
            <a:ext cx="1942875" cy="383324"/>
            <a:chOff x="0" y="0"/>
            <a:chExt cx="2151936" cy="42457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151936" cy="424572"/>
            </a:xfrm>
            <a:custGeom>
              <a:avLst/>
              <a:gdLst/>
              <a:ahLst/>
              <a:cxnLst/>
              <a:rect r="r" b="b" t="t" l="l"/>
              <a:pathLst>
                <a:path h="424572" w="2151936">
                  <a:moveTo>
                    <a:pt x="47969" y="0"/>
                  </a:moveTo>
                  <a:lnTo>
                    <a:pt x="2103968" y="0"/>
                  </a:lnTo>
                  <a:cubicBezTo>
                    <a:pt x="2116690" y="0"/>
                    <a:pt x="2128891" y="5054"/>
                    <a:pt x="2137887" y="14050"/>
                  </a:cubicBezTo>
                  <a:cubicBezTo>
                    <a:pt x="2146883" y="23046"/>
                    <a:pt x="2151936" y="35247"/>
                    <a:pt x="2151936" y="47969"/>
                  </a:cubicBezTo>
                  <a:lnTo>
                    <a:pt x="2151936" y="376603"/>
                  </a:lnTo>
                  <a:cubicBezTo>
                    <a:pt x="2151936" y="389325"/>
                    <a:pt x="2146883" y="401526"/>
                    <a:pt x="2137887" y="410522"/>
                  </a:cubicBezTo>
                  <a:cubicBezTo>
                    <a:pt x="2128891" y="419518"/>
                    <a:pt x="2116690" y="424572"/>
                    <a:pt x="2103968" y="424572"/>
                  </a:cubicBezTo>
                  <a:lnTo>
                    <a:pt x="47969" y="424572"/>
                  </a:lnTo>
                  <a:cubicBezTo>
                    <a:pt x="35247" y="424572"/>
                    <a:pt x="23046" y="419518"/>
                    <a:pt x="14050" y="410522"/>
                  </a:cubicBezTo>
                  <a:cubicBezTo>
                    <a:pt x="5054" y="401526"/>
                    <a:pt x="0" y="389325"/>
                    <a:pt x="0" y="376603"/>
                  </a:cubicBezTo>
                  <a:lnTo>
                    <a:pt x="0" y="47969"/>
                  </a:lnTo>
                  <a:cubicBezTo>
                    <a:pt x="0" y="35247"/>
                    <a:pt x="5054" y="23046"/>
                    <a:pt x="14050" y="14050"/>
                  </a:cubicBezTo>
                  <a:cubicBezTo>
                    <a:pt x="23046" y="5054"/>
                    <a:pt x="35247" y="0"/>
                    <a:pt x="47969" y="0"/>
                  </a:cubicBezTo>
                  <a:close/>
                </a:path>
              </a:pathLst>
            </a:custGeom>
            <a:solidFill>
              <a:srgbClr val="E0B15E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2151936" cy="4531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10"/>
                </a:lnSpc>
              </a:pPr>
              <a:r>
                <a:rPr lang="en-US" sz="1650">
                  <a:solidFill>
                    <a:srgbClr val="FFFAEB"/>
                  </a:solidFill>
                  <a:latin typeface="DM Sans Bold"/>
                </a:rPr>
                <a:t>January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5080998" y="6998300"/>
            <a:ext cx="1942875" cy="383324"/>
            <a:chOff x="0" y="0"/>
            <a:chExt cx="2151936" cy="42457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151936" cy="424572"/>
            </a:xfrm>
            <a:custGeom>
              <a:avLst/>
              <a:gdLst/>
              <a:ahLst/>
              <a:cxnLst/>
              <a:rect r="r" b="b" t="t" l="l"/>
              <a:pathLst>
                <a:path h="424572" w="2151936">
                  <a:moveTo>
                    <a:pt x="47969" y="0"/>
                  </a:moveTo>
                  <a:lnTo>
                    <a:pt x="2103968" y="0"/>
                  </a:lnTo>
                  <a:cubicBezTo>
                    <a:pt x="2116690" y="0"/>
                    <a:pt x="2128891" y="5054"/>
                    <a:pt x="2137887" y="14050"/>
                  </a:cubicBezTo>
                  <a:cubicBezTo>
                    <a:pt x="2146883" y="23046"/>
                    <a:pt x="2151936" y="35247"/>
                    <a:pt x="2151936" y="47969"/>
                  </a:cubicBezTo>
                  <a:lnTo>
                    <a:pt x="2151936" y="376603"/>
                  </a:lnTo>
                  <a:cubicBezTo>
                    <a:pt x="2151936" y="389325"/>
                    <a:pt x="2146883" y="401526"/>
                    <a:pt x="2137887" y="410522"/>
                  </a:cubicBezTo>
                  <a:cubicBezTo>
                    <a:pt x="2128891" y="419518"/>
                    <a:pt x="2116690" y="424572"/>
                    <a:pt x="2103968" y="424572"/>
                  </a:cubicBezTo>
                  <a:lnTo>
                    <a:pt x="47969" y="424572"/>
                  </a:lnTo>
                  <a:cubicBezTo>
                    <a:pt x="35247" y="424572"/>
                    <a:pt x="23046" y="419518"/>
                    <a:pt x="14050" y="410522"/>
                  </a:cubicBezTo>
                  <a:cubicBezTo>
                    <a:pt x="5054" y="401526"/>
                    <a:pt x="0" y="389325"/>
                    <a:pt x="0" y="376603"/>
                  </a:cubicBezTo>
                  <a:lnTo>
                    <a:pt x="0" y="47969"/>
                  </a:lnTo>
                  <a:cubicBezTo>
                    <a:pt x="0" y="35247"/>
                    <a:pt x="5054" y="23046"/>
                    <a:pt x="14050" y="14050"/>
                  </a:cubicBezTo>
                  <a:cubicBezTo>
                    <a:pt x="23046" y="5054"/>
                    <a:pt x="35247" y="0"/>
                    <a:pt x="47969" y="0"/>
                  </a:cubicBezTo>
                  <a:close/>
                </a:path>
              </a:pathLst>
            </a:custGeom>
            <a:solidFill>
              <a:srgbClr val="E0B15E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28575"/>
              <a:ext cx="2151936" cy="4531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10"/>
                </a:lnSpc>
              </a:pPr>
              <a:r>
                <a:rPr lang="en-US" sz="1650">
                  <a:solidFill>
                    <a:srgbClr val="FFFAEB"/>
                  </a:solidFill>
                  <a:latin typeface="DM Sans Bold"/>
                </a:rPr>
                <a:t>March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8039052" y="5270010"/>
            <a:ext cx="2506383" cy="1903686"/>
            <a:chOff x="0" y="0"/>
            <a:chExt cx="1035847" cy="78676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035847" cy="786762"/>
            </a:xfrm>
            <a:custGeom>
              <a:avLst/>
              <a:gdLst/>
              <a:ahLst/>
              <a:cxnLst/>
              <a:rect r="r" b="b" t="t" l="l"/>
              <a:pathLst>
                <a:path h="786762" w="1035847">
                  <a:moveTo>
                    <a:pt x="61778" y="0"/>
                  </a:moveTo>
                  <a:lnTo>
                    <a:pt x="974070" y="0"/>
                  </a:lnTo>
                  <a:cubicBezTo>
                    <a:pt x="990454" y="0"/>
                    <a:pt x="1006167" y="6509"/>
                    <a:pt x="1017753" y="18094"/>
                  </a:cubicBezTo>
                  <a:cubicBezTo>
                    <a:pt x="1029338" y="29680"/>
                    <a:pt x="1035847" y="45393"/>
                    <a:pt x="1035847" y="61778"/>
                  </a:cubicBezTo>
                  <a:lnTo>
                    <a:pt x="1035847" y="724985"/>
                  </a:lnTo>
                  <a:cubicBezTo>
                    <a:pt x="1035847" y="741369"/>
                    <a:pt x="1029338" y="757082"/>
                    <a:pt x="1017753" y="768668"/>
                  </a:cubicBezTo>
                  <a:cubicBezTo>
                    <a:pt x="1006167" y="780253"/>
                    <a:pt x="990454" y="786762"/>
                    <a:pt x="974070" y="786762"/>
                  </a:cubicBezTo>
                  <a:lnTo>
                    <a:pt x="61778" y="786762"/>
                  </a:lnTo>
                  <a:cubicBezTo>
                    <a:pt x="45393" y="786762"/>
                    <a:pt x="29680" y="780253"/>
                    <a:pt x="18094" y="768668"/>
                  </a:cubicBezTo>
                  <a:cubicBezTo>
                    <a:pt x="6509" y="757082"/>
                    <a:pt x="0" y="741369"/>
                    <a:pt x="0" y="724985"/>
                  </a:cubicBezTo>
                  <a:lnTo>
                    <a:pt x="0" y="61778"/>
                  </a:lnTo>
                  <a:cubicBezTo>
                    <a:pt x="0" y="45393"/>
                    <a:pt x="6509" y="29680"/>
                    <a:pt x="18094" y="18094"/>
                  </a:cubicBezTo>
                  <a:cubicBezTo>
                    <a:pt x="29680" y="6509"/>
                    <a:pt x="45393" y="0"/>
                    <a:pt x="61778" y="0"/>
                  </a:cubicBezTo>
                  <a:close/>
                </a:path>
              </a:pathLst>
            </a:custGeom>
            <a:solidFill>
              <a:srgbClr val="FFF0A2"/>
            </a:solidFill>
            <a:ln w="19050" cap="sq">
              <a:solidFill>
                <a:srgbClr val="E0B15E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28575"/>
              <a:ext cx="1035847" cy="81533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1680"/>
                </a:lnSpc>
              </a:pPr>
              <a:r>
                <a:rPr lang="en-US" sz="1200">
                  <a:solidFill>
                    <a:srgbClr val="000000"/>
                  </a:solidFill>
                  <a:latin typeface="DM Sans"/>
                </a:rPr>
                <a:t>Lorem ipsum dolor sit amet, consectetur adipiscing elit. Aliquam non tincidunt enim. Sed rutrum lorem eu bibendum pretium. Duis bibendum semper.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>
            <a:off x="7305627" y="6221853"/>
            <a:ext cx="73342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3" id="33"/>
          <p:cNvGrpSpPr/>
          <p:nvPr/>
        </p:nvGrpSpPr>
        <p:grpSpPr>
          <a:xfrm rot="0">
            <a:off x="8925325" y="4830944"/>
            <a:ext cx="733836" cy="733836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Freeform 36" id="36"/>
          <p:cNvSpPr/>
          <p:nvPr/>
        </p:nvSpPr>
        <p:spPr>
          <a:xfrm flipH="false" flipV="false" rot="0">
            <a:off x="9098735" y="4965486"/>
            <a:ext cx="387017" cy="442535"/>
          </a:xfrm>
          <a:custGeom>
            <a:avLst/>
            <a:gdLst/>
            <a:ahLst/>
            <a:cxnLst/>
            <a:rect r="r" b="b" t="t" l="l"/>
            <a:pathLst>
              <a:path h="442535" w="387017">
                <a:moveTo>
                  <a:pt x="0" y="0"/>
                </a:moveTo>
                <a:lnTo>
                  <a:pt x="387017" y="0"/>
                </a:lnTo>
                <a:lnTo>
                  <a:pt x="387017" y="442535"/>
                </a:lnTo>
                <a:lnTo>
                  <a:pt x="0" y="442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7" id="37"/>
          <p:cNvGrpSpPr/>
          <p:nvPr/>
        </p:nvGrpSpPr>
        <p:grpSpPr>
          <a:xfrm rot="0">
            <a:off x="8324802" y="6998300"/>
            <a:ext cx="1942875" cy="383324"/>
            <a:chOff x="0" y="0"/>
            <a:chExt cx="2151936" cy="424572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2151936" cy="424572"/>
            </a:xfrm>
            <a:custGeom>
              <a:avLst/>
              <a:gdLst/>
              <a:ahLst/>
              <a:cxnLst/>
              <a:rect r="r" b="b" t="t" l="l"/>
              <a:pathLst>
                <a:path h="424572" w="2151936">
                  <a:moveTo>
                    <a:pt x="47969" y="0"/>
                  </a:moveTo>
                  <a:lnTo>
                    <a:pt x="2103968" y="0"/>
                  </a:lnTo>
                  <a:cubicBezTo>
                    <a:pt x="2116690" y="0"/>
                    <a:pt x="2128891" y="5054"/>
                    <a:pt x="2137887" y="14050"/>
                  </a:cubicBezTo>
                  <a:cubicBezTo>
                    <a:pt x="2146883" y="23046"/>
                    <a:pt x="2151936" y="35247"/>
                    <a:pt x="2151936" y="47969"/>
                  </a:cubicBezTo>
                  <a:lnTo>
                    <a:pt x="2151936" y="376603"/>
                  </a:lnTo>
                  <a:cubicBezTo>
                    <a:pt x="2151936" y="389325"/>
                    <a:pt x="2146883" y="401526"/>
                    <a:pt x="2137887" y="410522"/>
                  </a:cubicBezTo>
                  <a:cubicBezTo>
                    <a:pt x="2128891" y="419518"/>
                    <a:pt x="2116690" y="424572"/>
                    <a:pt x="2103968" y="424572"/>
                  </a:cubicBezTo>
                  <a:lnTo>
                    <a:pt x="47969" y="424572"/>
                  </a:lnTo>
                  <a:cubicBezTo>
                    <a:pt x="35247" y="424572"/>
                    <a:pt x="23046" y="419518"/>
                    <a:pt x="14050" y="410522"/>
                  </a:cubicBezTo>
                  <a:cubicBezTo>
                    <a:pt x="5054" y="401526"/>
                    <a:pt x="0" y="389325"/>
                    <a:pt x="0" y="376603"/>
                  </a:cubicBezTo>
                  <a:lnTo>
                    <a:pt x="0" y="47969"/>
                  </a:lnTo>
                  <a:cubicBezTo>
                    <a:pt x="0" y="35247"/>
                    <a:pt x="5054" y="23046"/>
                    <a:pt x="14050" y="14050"/>
                  </a:cubicBezTo>
                  <a:cubicBezTo>
                    <a:pt x="23046" y="5054"/>
                    <a:pt x="35247" y="0"/>
                    <a:pt x="47969" y="0"/>
                  </a:cubicBezTo>
                  <a:close/>
                </a:path>
              </a:pathLst>
            </a:custGeom>
            <a:solidFill>
              <a:srgbClr val="E0B15E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28575"/>
              <a:ext cx="2151936" cy="4531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10"/>
                </a:lnSpc>
              </a:pPr>
              <a:r>
                <a:rPr lang="en-US" sz="1650">
                  <a:solidFill>
                    <a:srgbClr val="FFFAEB"/>
                  </a:solidFill>
                  <a:latin typeface="DM Sans Bold"/>
                </a:rPr>
                <a:t>May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1307435" y="5270010"/>
            <a:ext cx="2506383" cy="1903686"/>
            <a:chOff x="0" y="0"/>
            <a:chExt cx="1035847" cy="786762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035847" cy="786762"/>
            </a:xfrm>
            <a:custGeom>
              <a:avLst/>
              <a:gdLst/>
              <a:ahLst/>
              <a:cxnLst/>
              <a:rect r="r" b="b" t="t" l="l"/>
              <a:pathLst>
                <a:path h="786762" w="1035847">
                  <a:moveTo>
                    <a:pt x="61778" y="0"/>
                  </a:moveTo>
                  <a:lnTo>
                    <a:pt x="974070" y="0"/>
                  </a:lnTo>
                  <a:cubicBezTo>
                    <a:pt x="990454" y="0"/>
                    <a:pt x="1006167" y="6509"/>
                    <a:pt x="1017753" y="18094"/>
                  </a:cubicBezTo>
                  <a:cubicBezTo>
                    <a:pt x="1029338" y="29680"/>
                    <a:pt x="1035847" y="45393"/>
                    <a:pt x="1035847" y="61778"/>
                  </a:cubicBezTo>
                  <a:lnTo>
                    <a:pt x="1035847" y="724985"/>
                  </a:lnTo>
                  <a:cubicBezTo>
                    <a:pt x="1035847" y="741369"/>
                    <a:pt x="1029338" y="757082"/>
                    <a:pt x="1017753" y="768668"/>
                  </a:cubicBezTo>
                  <a:cubicBezTo>
                    <a:pt x="1006167" y="780253"/>
                    <a:pt x="990454" y="786762"/>
                    <a:pt x="974070" y="786762"/>
                  </a:cubicBezTo>
                  <a:lnTo>
                    <a:pt x="61778" y="786762"/>
                  </a:lnTo>
                  <a:cubicBezTo>
                    <a:pt x="45393" y="786762"/>
                    <a:pt x="29680" y="780253"/>
                    <a:pt x="18094" y="768668"/>
                  </a:cubicBezTo>
                  <a:cubicBezTo>
                    <a:pt x="6509" y="757082"/>
                    <a:pt x="0" y="741369"/>
                    <a:pt x="0" y="724985"/>
                  </a:cubicBezTo>
                  <a:lnTo>
                    <a:pt x="0" y="61778"/>
                  </a:lnTo>
                  <a:cubicBezTo>
                    <a:pt x="0" y="45393"/>
                    <a:pt x="6509" y="29680"/>
                    <a:pt x="18094" y="18094"/>
                  </a:cubicBezTo>
                  <a:cubicBezTo>
                    <a:pt x="29680" y="6509"/>
                    <a:pt x="45393" y="0"/>
                    <a:pt x="61778" y="0"/>
                  </a:cubicBezTo>
                  <a:close/>
                </a:path>
              </a:pathLst>
            </a:custGeom>
            <a:solidFill>
              <a:srgbClr val="FFF0A2"/>
            </a:solidFill>
            <a:ln w="19050" cap="sq">
              <a:solidFill>
                <a:srgbClr val="E0B15E"/>
              </a:solidFill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0" y="-28575"/>
              <a:ext cx="1035847" cy="81533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1680"/>
                </a:lnSpc>
              </a:pPr>
              <a:r>
                <a:rPr lang="en-US" sz="1200">
                  <a:solidFill>
                    <a:srgbClr val="000000"/>
                  </a:solidFill>
                  <a:latin typeface="DM Sans"/>
                </a:rPr>
                <a:t>Lorem ipsum dolor sit amet, consectetur adipiscing elit. Aliquam non tincidunt enim. Sed rutrum lorem eu bibendum pretium. Duis bibendum semper.</a:t>
              </a:r>
            </a:p>
          </p:txBody>
        </p:sp>
      </p:grpSp>
      <p:sp>
        <p:nvSpPr>
          <p:cNvPr name="AutoShape 43" id="43"/>
          <p:cNvSpPr/>
          <p:nvPr/>
        </p:nvSpPr>
        <p:spPr>
          <a:xfrm>
            <a:off x="10545435" y="6221853"/>
            <a:ext cx="7620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4" id="44"/>
          <p:cNvGrpSpPr/>
          <p:nvPr/>
        </p:nvGrpSpPr>
        <p:grpSpPr>
          <a:xfrm rot="0">
            <a:off x="11564610" y="7019567"/>
            <a:ext cx="1942875" cy="383324"/>
            <a:chOff x="0" y="0"/>
            <a:chExt cx="2151936" cy="424572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2151936" cy="424572"/>
            </a:xfrm>
            <a:custGeom>
              <a:avLst/>
              <a:gdLst/>
              <a:ahLst/>
              <a:cxnLst/>
              <a:rect r="r" b="b" t="t" l="l"/>
              <a:pathLst>
                <a:path h="424572" w="2151936">
                  <a:moveTo>
                    <a:pt x="47969" y="0"/>
                  </a:moveTo>
                  <a:lnTo>
                    <a:pt x="2103968" y="0"/>
                  </a:lnTo>
                  <a:cubicBezTo>
                    <a:pt x="2116690" y="0"/>
                    <a:pt x="2128891" y="5054"/>
                    <a:pt x="2137887" y="14050"/>
                  </a:cubicBezTo>
                  <a:cubicBezTo>
                    <a:pt x="2146883" y="23046"/>
                    <a:pt x="2151936" y="35247"/>
                    <a:pt x="2151936" y="47969"/>
                  </a:cubicBezTo>
                  <a:lnTo>
                    <a:pt x="2151936" y="376603"/>
                  </a:lnTo>
                  <a:cubicBezTo>
                    <a:pt x="2151936" y="389325"/>
                    <a:pt x="2146883" y="401526"/>
                    <a:pt x="2137887" y="410522"/>
                  </a:cubicBezTo>
                  <a:cubicBezTo>
                    <a:pt x="2128891" y="419518"/>
                    <a:pt x="2116690" y="424572"/>
                    <a:pt x="2103968" y="424572"/>
                  </a:cubicBezTo>
                  <a:lnTo>
                    <a:pt x="47969" y="424572"/>
                  </a:lnTo>
                  <a:cubicBezTo>
                    <a:pt x="35247" y="424572"/>
                    <a:pt x="23046" y="419518"/>
                    <a:pt x="14050" y="410522"/>
                  </a:cubicBezTo>
                  <a:cubicBezTo>
                    <a:pt x="5054" y="401526"/>
                    <a:pt x="0" y="389325"/>
                    <a:pt x="0" y="376603"/>
                  </a:cubicBezTo>
                  <a:lnTo>
                    <a:pt x="0" y="47969"/>
                  </a:lnTo>
                  <a:cubicBezTo>
                    <a:pt x="0" y="35247"/>
                    <a:pt x="5054" y="23046"/>
                    <a:pt x="14050" y="14050"/>
                  </a:cubicBezTo>
                  <a:cubicBezTo>
                    <a:pt x="23046" y="5054"/>
                    <a:pt x="35247" y="0"/>
                    <a:pt x="47969" y="0"/>
                  </a:cubicBezTo>
                  <a:close/>
                </a:path>
              </a:pathLst>
            </a:custGeom>
            <a:solidFill>
              <a:srgbClr val="E0B15E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28575"/>
              <a:ext cx="2151936" cy="4531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10"/>
                </a:lnSpc>
              </a:pPr>
              <a:r>
                <a:rPr lang="en-US" sz="1650">
                  <a:solidFill>
                    <a:srgbClr val="FFFAEB"/>
                  </a:solidFill>
                  <a:latin typeface="DM Sans Bold"/>
                </a:rPr>
                <a:t>July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2193709" y="4867607"/>
            <a:ext cx="733836" cy="733836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Freeform 50" id="50"/>
          <p:cNvSpPr/>
          <p:nvPr/>
        </p:nvSpPr>
        <p:spPr>
          <a:xfrm flipH="false" flipV="false" rot="0">
            <a:off x="12321539" y="5001824"/>
            <a:ext cx="429017" cy="465403"/>
          </a:xfrm>
          <a:custGeom>
            <a:avLst/>
            <a:gdLst/>
            <a:ahLst/>
            <a:cxnLst/>
            <a:rect r="r" b="b" t="t" l="l"/>
            <a:pathLst>
              <a:path h="465403" w="429017">
                <a:moveTo>
                  <a:pt x="0" y="0"/>
                </a:moveTo>
                <a:lnTo>
                  <a:pt x="429017" y="0"/>
                </a:lnTo>
                <a:lnTo>
                  <a:pt x="429017" y="465403"/>
                </a:lnTo>
                <a:lnTo>
                  <a:pt x="0" y="46540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1" id="51"/>
          <p:cNvGrpSpPr/>
          <p:nvPr/>
        </p:nvGrpSpPr>
        <p:grpSpPr>
          <a:xfrm rot="0">
            <a:off x="14547244" y="5270010"/>
            <a:ext cx="2506383" cy="1903686"/>
            <a:chOff x="0" y="0"/>
            <a:chExt cx="1035847" cy="786762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035847" cy="786762"/>
            </a:xfrm>
            <a:custGeom>
              <a:avLst/>
              <a:gdLst/>
              <a:ahLst/>
              <a:cxnLst/>
              <a:rect r="r" b="b" t="t" l="l"/>
              <a:pathLst>
                <a:path h="786762" w="1035847">
                  <a:moveTo>
                    <a:pt x="61778" y="0"/>
                  </a:moveTo>
                  <a:lnTo>
                    <a:pt x="974070" y="0"/>
                  </a:lnTo>
                  <a:cubicBezTo>
                    <a:pt x="990454" y="0"/>
                    <a:pt x="1006167" y="6509"/>
                    <a:pt x="1017753" y="18094"/>
                  </a:cubicBezTo>
                  <a:cubicBezTo>
                    <a:pt x="1029338" y="29680"/>
                    <a:pt x="1035847" y="45393"/>
                    <a:pt x="1035847" y="61778"/>
                  </a:cubicBezTo>
                  <a:lnTo>
                    <a:pt x="1035847" y="724985"/>
                  </a:lnTo>
                  <a:cubicBezTo>
                    <a:pt x="1035847" y="741369"/>
                    <a:pt x="1029338" y="757082"/>
                    <a:pt x="1017753" y="768668"/>
                  </a:cubicBezTo>
                  <a:cubicBezTo>
                    <a:pt x="1006167" y="780253"/>
                    <a:pt x="990454" y="786762"/>
                    <a:pt x="974070" y="786762"/>
                  </a:cubicBezTo>
                  <a:lnTo>
                    <a:pt x="61778" y="786762"/>
                  </a:lnTo>
                  <a:cubicBezTo>
                    <a:pt x="45393" y="786762"/>
                    <a:pt x="29680" y="780253"/>
                    <a:pt x="18094" y="768668"/>
                  </a:cubicBezTo>
                  <a:cubicBezTo>
                    <a:pt x="6509" y="757082"/>
                    <a:pt x="0" y="741369"/>
                    <a:pt x="0" y="724985"/>
                  </a:cubicBezTo>
                  <a:lnTo>
                    <a:pt x="0" y="61778"/>
                  </a:lnTo>
                  <a:cubicBezTo>
                    <a:pt x="0" y="45393"/>
                    <a:pt x="6509" y="29680"/>
                    <a:pt x="18094" y="18094"/>
                  </a:cubicBezTo>
                  <a:cubicBezTo>
                    <a:pt x="29680" y="6509"/>
                    <a:pt x="45393" y="0"/>
                    <a:pt x="61778" y="0"/>
                  </a:cubicBezTo>
                  <a:close/>
                </a:path>
              </a:pathLst>
            </a:custGeom>
            <a:solidFill>
              <a:srgbClr val="FFF0A2"/>
            </a:solidFill>
            <a:ln w="19050" cap="sq">
              <a:solidFill>
                <a:srgbClr val="E0B15E"/>
              </a:soli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28575"/>
              <a:ext cx="1035847" cy="81533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1680"/>
                </a:lnSpc>
              </a:pPr>
              <a:r>
                <a:rPr lang="en-US" sz="1200">
                  <a:solidFill>
                    <a:srgbClr val="000000"/>
                  </a:solidFill>
                  <a:latin typeface="DM Sans"/>
                </a:rPr>
                <a:t>Lorem ipsum dolor sit amet, consectetur adipiscing elit. Aliquam non tincidunt enim. Sed rutrum lorem eu bibendum pretium. Duis bibendum semper.</a:t>
              </a:r>
            </a:p>
          </p:txBody>
        </p:sp>
      </p:grpSp>
      <p:sp>
        <p:nvSpPr>
          <p:cNvPr name="AutoShape 54" id="54"/>
          <p:cNvSpPr/>
          <p:nvPr/>
        </p:nvSpPr>
        <p:spPr>
          <a:xfrm>
            <a:off x="13813819" y="6221853"/>
            <a:ext cx="73342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5" id="55"/>
          <p:cNvGrpSpPr/>
          <p:nvPr/>
        </p:nvGrpSpPr>
        <p:grpSpPr>
          <a:xfrm rot="0">
            <a:off x="15461644" y="4865559"/>
            <a:ext cx="733836" cy="733836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Freeform 58" id="58"/>
          <p:cNvSpPr/>
          <p:nvPr/>
        </p:nvSpPr>
        <p:spPr>
          <a:xfrm flipH="false" flipV="false" rot="0">
            <a:off x="15639986" y="4998263"/>
            <a:ext cx="456504" cy="468428"/>
          </a:xfrm>
          <a:custGeom>
            <a:avLst/>
            <a:gdLst/>
            <a:ahLst/>
            <a:cxnLst/>
            <a:rect r="r" b="b" t="t" l="l"/>
            <a:pathLst>
              <a:path h="468428" w="456504">
                <a:moveTo>
                  <a:pt x="0" y="0"/>
                </a:moveTo>
                <a:lnTo>
                  <a:pt x="456504" y="0"/>
                </a:lnTo>
                <a:lnTo>
                  <a:pt x="456504" y="468428"/>
                </a:lnTo>
                <a:lnTo>
                  <a:pt x="0" y="4684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9" id="59"/>
          <p:cNvGrpSpPr/>
          <p:nvPr/>
        </p:nvGrpSpPr>
        <p:grpSpPr>
          <a:xfrm rot="0">
            <a:off x="14828998" y="6982034"/>
            <a:ext cx="1942875" cy="383324"/>
            <a:chOff x="0" y="0"/>
            <a:chExt cx="2151936" cy="424572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2151936" cy="424572"/>
            </a:xfrm>
            <a:custGeom>
              <a:avLst/>
              <a:gdLst/>
              <a:ahLst/>
              <a:cxnLst/>
              <a:rect r="r" b="b" t="t" l="l"/>
              <a:pathLst>
                <a:path h="424572" w="2151936">
                  <a:moveTo>
                    <a:pt x="47969" y="0"/>
                  </a:moveTo>
                  <a:lnTo>
                    <a:pt x="2103968" y="0"/>
                  </a:lnTo>
                  <a:cubicBezTo>
                    <a:pt x="2116690" y="0"/>
                    <a:pt x="2128891" y="5054"/>
                    <a:pt x="2137887" y="14050"/>
                  </a:cubicBezTo>
                  <a:cubicBezTo>
                    <a:pt x="2146883" y="23046"/>
                    <a:pt x="2151936" y="35247"/>
                    <a:pt x="2151936" y="47969"/>
                  </a:cubicBezTo>
                  <a:lnTo>
                    <a:pt x="2151936" y="376603"/>
                  </a:lnTo>
                  <a:cubicBezTo>
                    <a:pt x="2151936" y="389325"/>
                    <a:pt x="2146883" y="401526"/>
                    <a:pt x="2137887" y="410522"/>
                  </a:cubicBezTo>
                  <a:cubicBezTo>
                    <a:pt x="2128891" y="419518"/>
                    <a:pt x="2116690" y="424572"/>
                    <a:pt x="2103968" y="424572"/>
                  </a:cubicBezTo>
                  <a:lnTo>
                    <a:pt x="47969" y="424572"/>
                  </a:lnTo>
                  <a:cubicBezTo>
                    <a:pt x="35247" y="424572"/>
                    <a:pt x="23046" y="419518"/>
                    <a:pt x="14050" y="410522"/>
                  </a:cubicBezTo>
                  <a:cubicBezTo>
                    <a:pt x="5054" y="401526"/>
                    <a:pt x="0" y="389325"/>
                    <a:pt x="0" y="376603"/>
                  </a:cubicBezTo>
                  <a:lnTo>
                    <a:pt x="0" y="47969"/>
                  </a:lnTo>
                  <a:cubicBezTo>
                    <a:pt x="0" y="35247"/>
                    <a:pt x="5054" y="23046"/>
                    <a:pt x="14050" y="14050"/>
                  </a:cubicBezTo>
                  <a:cubicBezTo>
                    <a:pt x="23046" y="5054"/>
                    <a:pt x="35247" y="0"/>
                    <a:pt x="47969" y="0"/>
                  </a:cubicBezTo>
                  <a:close/>
                </a:path>
              </a:pathLst>
            </a:custGeom>
            <a:solidFill>
              <a:srgbClr val="E0B15E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28575"/>
              <a:ext cx="2151936" cy="4531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10"/>
                </a:lnSpc>
              </a:pPr>
              <a:r>
                <a:rPr lang="en-US" sz="1650">
                  <a:solidFill>
                    <a:srgbClr val="FFFAEB"/>
                  </a:solidFill>
                  <a:latin typeface="DM Sans Bold"/>
                </a:rPr>
                <a:t>October</a:t>
              </a: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-641135" y="9258300"/>
            <a:ext cx="19132920" cy="2701944"/>
            <a:chOff x="0" y="0"/>
            <a:chExt cx="5039123" cy="711623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5039123" cy="711623"/>
            </a:xfrm>
            <a:custGeom>
              <a:avLst/>
              <a:gdLst/>
              <a:ahLst/>
              <a:cxnLst/>
              <a:rect r="r" b="b" t="t" l="l"/>
              <a:pathLst>
                <a:path h="711623" w="5039123">
                  <a:moveTo>
                    <a:pt x="0" y="0"/>
                  </a:moveTo>
                  <a:lnTo>
                    <a:pt x="5039123" y="0"/>
                  </a:lnTo>
                  <a:lnTo>
                    <a:pt x="5039123" y="711623"/>
                  </a:lnTo>
                  <a:lnTo>
                    <a:pt x="0" y="711623"/>
                  </a:lnTo>
                  <a:close/>
                </a:path>
              </a:pathLst>
            </a:custGeom>
            <a:solidFill>
              <a:srgbClr val="E0B15E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28575"/>
              <a:ext cx="5039123" cy="740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AutoShape 65" id="65"/>
          <p:cNvSpPr/>
          <p:nvPr/>
        </p:nvSpPr>
        <p:spPr>
          <a:xfrm flipV="true">
            <a:off x="2655168" y="7934689"/>
            <a:ext cx="13176009" cy="0"/>
          </a:xfrm>
          <a:prstGeom prst="line">
            <a:avLst/>
          </a:prstGeom>
          <a:ln cap="flat" w="38100">
            <a:solidFill>
              <a:srgbClr val="E0B15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6" id="66"/>
          <p:cNvGrpSpPr/>
          <p:nvPr/>
        </p:nvGrpSpPr>
        <p:grpSpPr>
          <a:xfrm rot="0">
            <a:off x="2462484" y="7757238"/>
            <a:ext cx="354902" cy="354902"/>
            <a:chOff x="0" y="0"/>
            <a:chExt cx="812800" cy="812800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  <a:ln w="38100" cap="sq">
              <a:solidFill>
                <a:srgbClr val="E0B15E"/>
              </a:solidFill>
              <a:prstDash val="solid"/>
              <a:miter/>
            </a:ln>
          </p:spPr>
        </p:sp>
        <p:sp>
          <p:nvSpPr>
            <p:cNvPr name="TextBox 68" id="6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TextBox 69" id="69"/>
          <p:cNvSpPr txBox="true"/>
          <p:nvPr/>
        </p:nvSpPr>
        <p:spPr>
          <a:xfrm rot="0">
            <a:off x="5825880" y="3011482"/>
            <a:ext cx="6683851" cy="952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7"/>
              </a:lnSpc>
              <a:spcBef>
                <a:spcPct val="0"/>
              </a:spcBef>
            </a:pPr>
            <a:r>
              <a:rPr lang="en-US" sz="1745">
                <a:solidFill>
                  <a:srgbClr val="000000"/>
                </a:solidFill>
                <a:latin typeface="DM Sans"/>
              </a:rPr>
              <a:t>Lorem ipsum dolor sit amet, consectetur adipiscing elit. Aliquam non tincidunt enim. Sed rutrum lorem eu bibendum pretium. Duis bibendum semper.</a:t>
            </a:r>
          </a:p>
        </p:txBody>
      </p:sp>
      <p:grpSp>
        <p:nvGrpSpPr>
          <p:cNvPr name="Group 70" id="70"/>
          <p:cNvGrpSpPr/>
          <p:nvPr/>
        </p:nvGrpSpPr>
        <p:grpSpPr>
          <a:xfrm rot="0">
            <a:off x="5874984" y="7738188"/>
            <a:ext cx="354902" cy="354902"/>
            <a:chOff x="0" y="0"/>
            <a:chExt cx="812800" cy="8128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  <a:ln w="38100" cap="sq">
              <a:solidFill>
                <a:srgbClr val="E0B15E"/>
              </a:solidFill>
              <a:prstDash val="solid"/>
              <a:miter/>
            </a:ln>
          </p:spPr>
        </p:sp>
        <p:sp>
          <p:nvSpPr>
            <p:cNvPr name="TextBox 72" id="7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73" id="73"/>
          <p:cNvGrpSpPr/>
          <p:nvPr/>
        </p:nvGrpSpPr>
        <p:grpSpPr>
          <a:xfrm rot="0">
            <a:off x="9114792" y="7738188"/>
            <a:ext cx="354902" cy="354902"/>
            <a:chOff x="0" y="0"/>
            <a:chExt cx="812800" cy="812800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  <a:ln w="38100" cap="sq">
              <a:solidFill>
                <a:srgbClr val="E0B15E"/>
              </a:solidFill>
              <a:prstDash val="solid"/>
              <a:miter/>
            </a:ln>
          </p:spPr>
        </p:sp>
        <p:sp>
          <p:nvSpPr>
            <p:cNvPr name="TextBox 75" id="7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76" id="76"/>
          <p:cNvGrpSpPr/>
          <p:nvPr/>
        </p:nvGrpSpPr>
        <p:grpSpPr>
          <a:xfrm rot="0">
            <a:off x="15622984" y="7776288"/>
            <a:ext cx="354902" cy="354902"/>
            <a:chOff x="0" y="0"/>
            <a:chExt cx="812800" cy="812800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  <a:ln w="38100" cap="sq">
              <a:solidFill>
                <a:srgbClr val="E0B15E"/>
              </a:solidFill>
              <a:prstDash val="solid"/>
              <a:miter/>
            </a:ln>
          </p:spPr>
        </p:sp>
        <p:sp>
          <p:nvSpPr>
            <p:cNvPr name="TextBox 78" id="7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79" id="79"/>
          <p:cNvGrpSpPr/>
          <p:nvPr/>
        </p:nvGrpSpPr>
        <p:grpSpPr>
          <a:xfrm rot="0">
            <a:off x="12332280" y="7738188"/>
            <a:ext cx="354902" cy="354902"/>
            <a:chOff x="0" y="0"/>
            <a:chExt cx="812800" cy="812800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  <a:ln w="38100" cap="sq">
              <a:solidFill>
                <a:srgbClr val="E0B15E"/>
              </a:solidFill>
              <a:prstDash val="solid"/>
              <a:miter/>
            </a:ln>
          </p:spPr>
        </p:sp>
        <p:sp>
          <p:nvSpPr>
            <p:cNvPr name="TextBox 81" id="8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62031" y="3545999"/>
            <a:ext cx="10223240" cy="1112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700"/>
              </a:lnSpc>
              <a:spcBef>
                <a:spcPct val="0"/>
              </a:spcBef>
            </a:pPr>
            <a:r>
              <a:rPr lang="en-US" sz="7250">
                <a:solidFill>
                  <a:srgbClr val="000000"/>
                </a:solidFill>
                <a:latin typeface="DM Sans Bold"/>
              </a:rPr>
              <a:t>Thank you!</a:t>
            </a:r>
          </a:p>
        </p:txBody>
      </p:sp>
      <p:grpSp>
        <p:nvGrpSpPr>
          <p:cNvPr name="Group 3" id="3"/>
          <p:cNvGrpSpPr/>
          <p:nvPr/>
        </p:nvGrpSpPr>
        <p:grpSpPr>
          <a:xfrm rot="-5400000">
            <a:off x="11391949" y="259694"/>
            <a:ext cx="7087456" cy="9767612"/>
            <a:chOff x="0" y="0"/>
            <a:chExt cx="660400" cy="9101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910133"/>
            </a:xfrm>
            <a:custGeom>
              <a:avLst/>
              <a:gdLst/>
              <a:ahLst/>
              <a:cxnLst/>
              <a:rect r="r" b="b" t="t" l="l"/>
              <a:pathLst>
                <a:path h="910133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0664"/>
                  </a:cubicBezTo>
                  <a:lnTo>
                    <a:pt x="660400" y="910133"/>
                  </a:lnTo>
                  <a:lnTo>
                    <a:pt x="0" y="910133"/>
                  </a:lnTo>
                  <a:lnTo>
                    <a:pt x="0" y="331094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0B15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98425"/>
              <a:ext cx="660400" cy="8117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425671" y="2004947"/>
            <a:ext cx="6304927" cy="6304927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55320" y="655320"/>
              <a:ext cx="5039360" cy="5039360"/>
            </a:xfrm>
            <a:custGeom>
              <a:avLst/>
              <a:gdLst/>
              <a:ahLst/>
              <a:cxnLst/>
              <a:rect r="r" b="b" t="t" l="l"/>
              <a:pathLst>
                <a:path h="5039360" w="5039360">
                  <a:moveTo>
                    <a:pt x="2519680" y="0"/>
                  </a:moveTo>
                  <a:cubicBezTo>
                    <a:pt x="1127760" y="0"/>
                    <a:pt x="0" y="1127760"/>
                    <a:pt x="0" y="2519680"/>
                  </a:cubicBezTo>
                  <a:cubicBezTo>
                    <a:pt x="0" y="3911600"/>
                    <a:pt x="1127760" y="5039360"/>
                    <a:pt x="2519680" y="5039360"/>
                  </a:cubicBezTo>
                  <a:cubicBezTo>
                    <a:pt x="3911600" y="5039360"/>
                    <a:pt x="5039360" y="3911600"/>
                    <a:pt x="5039360" y="2519680"/>
                  </a:cubicBezTo>
                  <a:cubicBezTo>
                    <a:pt x="5039360" y="1127760"/>
                    <a:pt x="3911600" y="0"/>
                    <a:pt x="251968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25046" r="0" b="-25046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3670" y="0"/>
                    <a:pt x="0" y="1424940"/>
                    <a:pt x="0" y="3175000"/>
                  </a:cubicBezTo>
                  <a:cubicBezTo>
                    <a:pt x="0" y="4925060"/>
                    <a:pt x="1423670" y="6350000"/>
                    <a:pt x="3175000" y="6350000"/>
                  </a:cubicBezTo>
                  <a:cubicBezTo>
                    <a:pt x="4925060" y="6350000"/>
                    <a:pt x="6350000" y="4926330"/>
                    <a:pt x="6350000" y="3175000"/>
                  </a:cubicBezTo>
                  <a:cubicBezTo>
                    <a:pt x="6350000" y="1424940"/>
                    <a:pt x="4926330" y="0"/>
                    <a:pt x="3175000" y="0"/>
                  </a:cubicBezTo>
                  <a:close/>
                  <a:moveTo>
                    <a:pt x="3175000" y="5833110"/>
                  </a:moveTo>
                  <a:cubicBezTo>
                    <a:pt x="1709420" y="5833110"/>
                    <a:pt x="516890" y="4640580"/>
                    <a:pt x="516890" y="3175000"/>
                  </a:cubicBezTo>
                  <a:cubicBezTo>
                    <a:pt x="516890" y="1709420"/>
                    <a:pt x="1709420" y="516890"/>
                    <a:pt x="3175000" y="516890"/>
                  </a:cubicBezTo>
                  <a:cubicBezTo>
                    <a:pt x="4640580" y="516890"/>
                    <a:pt x="5833110" y="1709420"/>
                    <a:pt x="5833110" y="3175000"/>
                  </a:cubicBezTo>
                  <a:cubicBezTo>
                    <a:pt x="5833110" y="4640580"/>
                    <a:pt x="4640580" y="5833110"/>
                    <a:pt x="3175000" y="5833110"/>
                  </a:cubicBezTo>
                  <a:close/>
                </a:path>
              </a:pathLst>
            </a:custGeom>
            <a:solidFill>
              <a:srgbClr val="FFFAEB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-1403338" y="8549080"/>
            <a:ext cx="3475840" cy="347584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101714" y="9171406"/>
            <a:ext cx="534212" cy="53421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03886" y="-594687"/>
            <a:ext cx="1537234" cy="1537234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425671" y="458568"/>
            <a:ext cx="483979" cy="483979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DAGIfEg01TA</dc:identifier>
  <dcterms:modified xsi:type="dcterms:W3CDTF">2011-08-01T06:04:30Z</dcterms:modified>
  <cp:revision>1</cp:revision>
  <dc:title>Business project</dc:title>
</cp:coreProperties>
</file>