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D820-7039-49DC-8669-3B2183E7537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1262-0DA5-4017-8A4F-1397CFFF8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969" y="562708"/>
            <a:ext cx="460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1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éo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03" y="1259840"/>
            <a:ext cx="4044552" cy="32831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12520" y="2590800"/>
            <a:ext cx="183896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51480" y="1259840"/>
            <a:ext cx="1041400" cy="88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7040" y="226300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75840" y="81788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44862" y="1187212"/>
            <a:ext cx="254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joint 5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7249"/>
              </p:ext>
            </p:extLst>
          </p:nvPr>
        </p:nvGraphicFramePr>
        <p:xfrm>
          <a:off x="10036829" y="1187212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558720" imgH="393480" progId="Equation.DSMT4">
                  <p:embed/>
                </p:oleObj>
              </mc:Choice>
              <mc:Fallback>
                <p:oleObj name="Equation" r:id="rId4" imgW="55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6829" y="1187212"/>
                        <a:ext cx="558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51776" y="1833543"/>
            <a:ext cx="5088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microstep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drive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= 1600 </a:t>
            </a:r>
            <a:r>
              <a:rPr lang="en-US" dirty="0" err="1" smtClean="0"/>
              <a:t>bước</a:t>
            </a:r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  1 </a:t>
            </a:r>
            <a:r>
              <a:rPr lang="en-US" dirty="0" err="1" smtClean="0"/>
              <a:t>độ</a:t>
            </a:r>
            <a:r>
              <a:rPr lang="en-US" dirty="0" smtClean="0"/>
              <a:t> =                   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20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pul</a:t>
            </a:r>
            <a:r>
              <a:rPr lang="en-US" dirty="0" smtClean="0"/>
              <a:t> pin </a:t>
            </a:r>
            <a:r>
              <a:rPr lang="en-US" dirty="0" err="1" smtClean="0"/>
              <a:t>của</a:t>
            </a:r>
            <a:r>
              <a:rPr lang="en-US" dirty="0" smtClean="0"/>
              <a:t> driver 5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68538"/>
              </p:ext>
            </p:extLst>
          </p:nvPr>
        </p:nvGraphicFramePr>
        <p:xfrm>
          <a:off x="9630429" y="2094473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965160" imgH="393480" progId="Equation.DSMT4">
                  <p:embed/>
                </p:oleObj>
              </mc:Choice>
              <mc:Fallback>
                <p:oleObj name="Equation" r:id="rId6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30429" y="2094473"/>
                        <a:ext cx="965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1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409785" y="2731008"/>
            <a:ext cx="1261872" cy="64617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3671657" y="2731008"/>
            <a:ext cx="1261872" cy="646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4933529" y="2731008"/>
            <a:ext cx="1261872" cy="646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6195401" y="2731008"/>
            <a:ext cx="1261872" cy="646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1657" y="2731008"/>
            <a:ext cx="0" cy="646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33529" y="2731008"/>
            <a:ext cx="0" cy="6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1497" y="2731008"/>
            <a:ext cx="0" cy="6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4920" y="284504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PULSE PIN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64920" y="382040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 PIN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409785" y="3820406"/>
            <a:ext cx="1261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040721" y="3820406"/>
            <a:ext cx="1261872" cy="646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69792" y="2712720"/>
            <a:ext cx="1865" cy="11076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02593" y="4466582"/>
            <a:ext cx="315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409785" y="4992624"/>
            <a:ext cx="5100487" cy="6888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1976" y="47957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 PIN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48355" y="4605004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Quay </a:t>
            </a:r>
            <a:r>
              <a:rPr lang="en-US" dirty="0" err="1" smtClean="0"/>
              <a:t>thuận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11139" y="5186649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Quay </a:t>
            </a:r>
            <a:r>
              <a:rPr lang="en-US" dirty="0" err="1" smtClean="0"/>
              <a:t>nghịch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76168" y="1107440"/>
            <a:ext cx="224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driver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969" y="677008"/>
            <a:ext cx="26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3 </a:t>
            </a:r>
            <a:r>
              <a:rPr lang="en-US" dirty="0" err="1" smtClean="0"/>
              <a:t>bật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24" y="1749671"/>
            <a:ext cx="4144986" cy="37906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924192" y="1675580"/>
            <a:ext cx="949569" cy="12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4523" y="3982915"/>
            <a:ext cx="1019907" cy="8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9" y="2215661"/>
            <a:ext cx="2901462" cy="290146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52954" y="3015762"/>
            <a:ext cx="1679331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77919" y="2107936"/>
            <a:ext cx="235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13.7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26315" y="1195754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61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68915" y="3666392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26315" y="5724921"/>
            <a:ext cx="461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răng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61 / 10 =6.1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2369" y="5197416"/>
            <a:ext cx="507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joint 3 </a:t>
            </a:r>
            <a:r>
              <a:rPr lang="en-US" dirty="0" err="1" smtClean="0"/>
              <a:t>là</a:t>
            </a:r>
            <a:r>
              <a:rPr lang="en-US" dirty="0" smtClean="0"/>
              <a:t> 6.1 x 13.7 = 83.57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driver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quay 1 </a:t>
            </a:r>
            <a:r>
              <a:rPr lang="en-US" dirty="0" err="1" smtClean="0"/>
              <a:t>vòng</a:t>
            </a:r>
            <a:r>
              <a:rPr lang="en-US" dirty="0" smtClean="0"/>
              <a:t> 400 </a:t>
            </a:r>
            <a:r>
              <a:rPr lang="en-US" dirty="0" err="1" smtClean="0"/>
              <a:t>bước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quay 1 </a:t>
            </a:r>
            <a:r>
              <a:rPr lang="en-US" dirty="0" err="1" smtClean="0"/>
              <a:t>độ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Quay                     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94739"/>
              </p:ext>
            </p:extLst>
          </p:nvPr>
        </p:nvGraphicFramePr>
        <p:xfrm>
          <a:off x="769539" y="6094253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5" imgW="1054080" imgH="393480" progId="Equation.DSMT4">
                  <p:embed/>
                </p:oleObj>
              </mc:Choice>
              <mc:Fallback>
                <p:oleObj name="Equation" r:id="rId5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539" y="6094253"/>
                        <a:ext cx="1054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8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2813538"/>
            <a:ext cx="6149586" cy="35781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442438" y="3147646"/>
            <a:ext cx="2356339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53754" y="2998177"/>
            <a:ext cx="6580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joint 4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drive 3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1600 </a:t>
            </a:r>
            <a:r>
              <a:rPr lang="en-US" dirty="0" err="1" smtClean="0"/>
              <a:t>bước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quay 1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stepper quay 1600/360=4.4 </a:t>
            </a:r>
            <a:r>
              <a:rPr lang="en-US" dirty="0" err="1" smtClean="0"/>
              <a:t>bước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969" y="677008"/>
            <a:ext cx="26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3 </a:t>
            </a:r>
            <a:r>
              <a:rPr lang="en-US" dirty="0" err="1" smtClean="0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100" y="545123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1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1 </a:t>
            </a:r>
            <a:r>
              <a:rPr lang="en-US" dirty="0" err="1" smtClean="0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592" y="54512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3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01" y="1371600"/>
            <a:ext cx="4541835" cy="36946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29000" y="2039815"/>
            <a:ext cx="1485900" cy="117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37232" y="2312460"/>
            <a:ext cx="1837591" cy="90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2185" y="175846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9646919" y="1943128"/>
            <a:ext cx="129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369" y="5197416"/>
            <a:ext cx="507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joint 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driver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quay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smtClean="0"/>
              <a:t>1600 </a:t>
            </a:r>
            <a:r>
              <a:rPr lang="en-US" dirty="0" err="1" smtClean="0"/>
              <a:t>bước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smtClean="0"/>
              <a:t>joint 1 quay </a:t>
            </a:r>
            <a:r>
              <a:rPr lang="en-US" dirty="0" smtClean="0"/>
              <a:t>1 </a:t>
            </a:r>
            <a:r>
              <a:rPr lang="en-US" dirty="0" err="1" smtClean="0"/>
              <a:t>độ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Quay                     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94424"/>
              </p:ext>
            </p:extLst>
          </p:nvPr>
        </p:nvGraphicFramePr>
        <p:xfrm>
          <a:off x="3251903" y="5197416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571320" imgH="393480" progId="Equation.DSMT4">
                  <p:embed/>
                </p:oleObj>
              </mc:Choice>
              <mc:Fallback>
                <p:oleObj name="Equation" r:id="rId4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1903" y="5197416"/>
                        <a:ext cx="571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44171"/>
              </p:ext>
            </p:extLst>
          </p:nvPr>
        </p:nvGraphicFramePr>
        <p:xfrm>
          <a:off x="694592" y="6035322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130040" imgH="393480" progId="Equation.DSMT4">
                  <p:embed/>
                </p:oleObj>
              </mc:Choice>
              <mc:Fallback>
                <p:oleObj name="Equation" r:id="rId6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592" y="6035322"/>
                        <a:ext cx="1130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75" y="1257300"/>
            <a:ext cx="4596835" cy="44738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372100" y="2409092"/>
            <a:ext cx="2136531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63308" y="4448908"/>
            <a:ext cx="246184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1327" y="203976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7876" y="4079576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răng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277" y="597877"/>
            <a:ext cx="6022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77/10 = 7.7</a:t>
            </a:r>
          </a:p>
          <a:p>
            <a:r>
              <a:rPr lang="en-US" dirty="0" smtClean="0"/>
              <a:t>Driver 2 </a:t>
            </a:r>
            <a:r>
              <a:rPr lang="en-US" dirty="0" err="1" smtClean="0"/>
              <a:t>và</a:t>
            </a:r>
            <a:r>
              <a:rPr lang="en-US" dirty="0" smtClean="0"/>
              <a:t> 3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1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800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Khớp</a:t>
            </a:r>
            <a:r>
              <a:rPr lang="en-US" dirty="0" smtClean="0"/>
              <a:t> 2 quay 1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steper</a:t>
            </a:r>
            <a:r>
              <a:rPr lang="en-US" dirty="0" smtClean="0"/>
              <a:t> 2, 3 quay </a:t>
            </a:r>
          </a:p>
          <a:p>
            <a:r>
              <a:rPr lang="en-US" dirty="0" smtClean="0"/>
              <a:t>800 x 7.7 / 360 = 17.1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199" y="1002322"/>
            <a:ext cx="424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robot 5 </a:t>
            </a:r>
            <a:r>
              <a:rPr lang="en-US" dirty="0" err="1" smtClean="0"/>
              <a:t>bật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1" y="1002322"/>
            <a:ext cx="5038213" cy="5165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8631" y="3358662"/>
            <a:ext cx="499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1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 </a:t>
            </a:r>
            <a:r>
              <a:rPr lang="en-US" dirty="0" err="1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9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</cp:revision>
  <dcterms:created xsi:type="dcterms:W3CDTF">2024-03-31T13:42:40Z</dcterms:created>
  <dcterms:modified xsi:type="dcterms:W3CDTF">2024-04-03T03:26:30Z</dcterms:modified>
</cp:coreProperties>
</file>