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9" r:id="rId5"/>
    <p:sldId id="271" r:id="rId6"/>
    <p:sldId id="258" r:id="rId7"/>
    <p:sldId id="273" r:id="rId8"/>
    <p:sldId id="274" r:id="rId9"/>
    <p:sldId id="275" r:id="rId10"/>
    <p:sldId id="261" r:id="rId11"/>
    <p:sldId id="260" r:id="rId12"/>
    <p:sldId id="262" r:id="rId13"/>
    <p:sldId id="263" r:id="rId14"/>
    <p:sldId id="265" r:id="rId15"/>
    <p:sldId id="276" r:id="rId16"/>
    <p:sldId id="26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45E966-5E7A-439D-BACE-F9CEE72694E3}" v="29" dt="2025-07-18T05:35:47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2" y="1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재민" userId="80d2d052-4723-4668-8564-3c8707bc5604" providerId="ADAL" clId="{D345E966-5E7A-439D-BACE-F9CEE72694E3}"/>
    <pc:docChg chg="undo custSel addSld delSld modSld sldOrd">
      <pc:chgData name="김재민" userId="80d2d052-4723-4668-8564-3c8707bc5604" providerId="ADAL" clId="{D345E966-5E7A-439D-BACE-F9CEE72694E3}" dt="2025-07-18T05:46:42.146" v="6197" actId="1076"/>
      <pc:docMkLst>
        <pc:docMk/>
      </pc:docMkLst>
      <pc:sldChg chg="modSp mod">
        <pc:chgData name="김재민" userId="80d2d052-4723-4668-8564-3c8707bc5604" providerId="ADAL" clId="{D345E966-5E7A-439D-BACE-F9CEE72694E3}" dt="2025-07-14T05:42:01.654" v="3017" actId="20577"/>
        <pc:sldMkLst>
          <pc:docMk/>
          <pc:sldMk cId="660228391" sldId="257"/>
        </pc:sldMkLst>
        <pc:spChg chg="mod">
          <ac:chgData name="김재민" userId="80d2d052-4723-4668-8564-3c8707bc5604" providerId="ADAL" clId="{D345E966-5E7A-439D-BACE-F9CEE72694E3}" dt="2025-07-14T05:42:01.654" v="3017" actId="20577"/>
          <ac:spMkLst>
            <pc:docMk/>
            <pc:sldMk cId="660228391" sldId="257"/>
            <ac:spMk id="3" creationId="{2130D1B9-F042-2022-1F72-088C80BDF67D}"/>
          </ac:spMkLst>
        </pc:spChg>
      </pc:sldChg>
      <pc:sldChg chg="modSp mod">
        <pc:chgData name="김재민" userId="80d2d052-4723-4668-8564-3c8707bc5604" providerId="ADAL" clId="{D345E966-5E7A-439D-BACE-F9CEE72694E3}" dt="2025-07-18T05:39:21.550" v="5952"/>
        <pc:sldMkLst>
          <pc:docMk/>
          <pc:sldMk cId="1872957936" sldId="258"/>
        </pc:sldMkLst>
        <pc:spChg chg="mod">
          <ac:chgData name="김재민" userId="80d2d052-4723-4668-8564-3c8707bc5604" providerId="ADAL" clId="{D345E966-5E7A-439D-BACE-F9CEE72694E3}" dt="2025-07-14T05:21:03.469" v="2070" actId="1076"/>
          <ac:spMkLst>
            <pc:docMk/>
            <pc:sldMk cId="1872957936" sldId="258"/>
            <ac:spMk id="8" creationId="{3DBEF186-7240-FF21-13C5-88A12C2E1408}"/>
          </ac:spMkLst>
        </pc:spChg>
        <pc:graphicFrameChg chg="modGraphic">
          <ac:chgData name="김재민" userId="80d2d052-4723-4668-8564-3c8707bc5604" providerId="ADAL" clId="{D345E966-5E7A-439D-BACE-F9CEE72694E3}" dt="2025-07-18T05:39:21.550" v="5952"/>
          <ac:graphicFrameMkLst>
            <pc:docMk/>
            <pc:sldMk cId="1872957936" sldId="258"/>
            <ac:graphicFrameMk id="16" creationId="{E1EB7394-1894-259B-7C77-8AB38EBCDE27}"/>
          </ac:graphicFrameMkLst>
        </pc:graphicFrameChg>
        <pc:cxnChg chg="mod">
          <ac:chgData name="김재민" userId="80d2d052-4723-4668-8564-3c8707bc5604" providerId="ADAL" clId="{D345E966-5E7A-439D-BACE-F9CEE72694E3}" dt="2025-07-14T05:21:07.527" v="2071" actId="14100"/>
          <ac:cxnSpMkLst>
            <pc:docMk/>
            <pc:sldMk cId="1872957936" sldId="258"/>
            <ac:cxnSpMk id="5" creationId="{DD77F9D4-093D-4AE1-12DA-BD3A90AD59B4}"/>
          </ac:cxnSpMkLst>
        </pc:cxnChg>
      </pc:sldChg>
      <pc:sldChg chg="addSp delSp modSp mod">
        <pc:chgData name="김재민" userId="80d2d052-4723-4668-8564-3c8707bc5604" providerId="ADAL" clId="{D345E966-5E7A-439D-BACE-F9CEE72694E3}" dt="2025-07-18T05:46:42.146" v="6197" actId="1076"/>
        <pc:sldMkLst>
          <pc:docMk/>
          <pc:sldMk cId="1430670119" sldId="264"/>
        </pc:sldMkLst>
        <pc:spChg chg="del mod">
          <ac:chgData name="김재민" userId="80d2d052-4723-4668-8564-3c8707bc5604" providerId="ADAL" clId="{D345E966-5E7A-439D-BACE-F9CEE72694E3}" dt="2025-07-18T05:18:05.017" v="4340"/>
          <ac:spMkLst>
            <pc:docMk/>
            <pc:sldMk cId="1430670119" sldId="264"/>
            <ac:spMk id="2" creationId="{F473A779-934A-D4BA-20FA-8FB4B3819E4B}"/>
          </ac:spMkLst>
        </pc:spChg>
        <pc:spChg chg="del">
          <ac:chgData name="김재민" userId="80d2d052-4723-4668-8564-3c8707bc5604" providerId="ADAL" clId="{D345E966-5E7A-439D-BACE-F9CEE72694E3}" dt="2025-07-18T05:17:06.775" v="4315" actId="478"/>
          <ac:spMkLst>
            <pc:docMk/>
            <pc:sldMk cId="1430670119" sldId="264"/>
            <ac:spMk id="3" creationId="{2FA627F3-6D46-058C-C99D-D861F4200AA0}"/>
          </ac:spMkLst>
        </pc:spChg>
        <pc:spChg chg="del">
          <ac:chgData name="김재민" userId="80d2d052-4723-4668-8564-3c8707bc5604" providerId="ADAL" clId="{D345E966-5E7A-439D-BACE-F9CEE72694E3}" dt="2025-07-18T05:17:06.775" v="4315" actId="478"/>
          <ac:spMkLst>
            <pc:docMk/>
            <pc:sldMk cId="1430670119" sldId="264"/>
            <ac:spMk id="7" creationId="{BE3C7678-C025-F19A-E1DD-54564385C7A9}"/>
          </ac:spMkLst>
        </pc:spChg>
        <pc:spChg chg="mod">
          <ac:chgData name="김재민" userId="80d2d052-4723-4668-8564-3c8707bc5604" providerId="ADAL" clId="{D345E966-5E7A-439D-BACE-F9CEE72694E3}" dt="2025-07-18T05:37:56.314" v="5941" actId="14100"/>
          <ac:spMkLst>
            <pc:docMk/>
            <pc:sldMk cId="1430670119" sldId="264"/>
            <ac:spMk id="8" creationId="{8E35CEF7-0FDB-0A12-F4B3-12010005E883}"/>
          </ac:spMkLst>
        </pc:spChg>
        <pc:spChg chg="add del mod">
          <ac:chgData name="김재민" userId="80d2d052-4723-4668-8564-3c8707bc5604" providerId="ADAL" clId="{D345E966-5E7A-439D-BACE-F9CEE72694E3}" dt="2025-07-18T05:22:22.158" v="4835"/>
          <ac:spMkLst>
            <pc:docMk/>
            <pc:sldMk cId="1430670119" sldId="264"/>
            <ac:spMk id="11" creationId="{CA5EC966-2488-4DCF-92F8-AB492E926A41}"/>
          </ac:spMkLst>
        </pc:spChg>
        <pc:spChg chg="add del mod">
          <ac:chgData name="김재민" userId="80d2d052-4723-4668-8564-3c8707bc5604" providerId="ADAL" clId="{D345E966-5E7A-439D-BACE-F9CEE72694E3}" dt="2025-07-18T05:34:33.232" v="5475"/>
          <ac:spMkLst>
            <pc:docMk/>
            <pc:sldMk cId="1430670119" sldId="264"/>
            <ac:spMk id="14" creationId="{670AB51A-BCC7-08AD-D534-47CC2D0A84C9}"/>
          </ac:spMkLst>
        </pc:spChg>
        <pc:spChg chg="add mod">
          <ac:chgData name="김재민" userId="80d2d052-4723-4668-8564-3c8707bc5604" providerId="ADAL" clId="{D345E966-5E7A-439D-BACE-F9CEE72694E3}" dt="2025-07-18T05:46:28.466" v="6195" actId="1076"/>
          <ac:spMkLst>
            <pc:docMk/>
            <pc:sldMk cId="1430670119" sldId="264"/>
            <ac:spMk id="15" creationId="{B982E746-95B0-0433-2EC3-E1C4AD7E678D}"/>
          </ac:spMkLst>
        </pc:spChg>
        <pc:graphicFrameChg chg="add del mod modGraphic">
          <ac:chgData name="김재민" userId="80d2d052-4723-4668-8564-3c8707bc5604" providerId="ADAL" clId="{D345E966-5E7A-439D-BACE-F9CEE72694E3}" dt="2025-07-18T05:21:27.941" v="4832" actId="478"/>
          <ac:graphicFrameMkLst>
            <pc:docMk/>
            <pc:sldMk cId="1430670119" sldId="264"/>
            <ac:graphicFrameMk id="10" creationId="{E27E49DF-9699-3E7B-19FC-6344223C5444}"/>
          </ac:graphicFrameMkLst>
        </pc:graphicFrameChg>
        <pc:graphicFrameChg chg="add mod modGraphic">
          <ac:chgData name="김재민" userId="80d2d052-4723-4668-8564-3c8707bc5604" providerId="ADAL" clId="{D345E966-5E7A-439D-BACE-F9CEE72694E3}" dt="2025-07-18T05:46:42.146" v="6197" actId="1076"/>
          <ac:graphicFrameMkLst>
            <pc:docMk/>
            <pc:sldMk cId="1430670119" sldId="264"/>
            <ac:graphicFrameMk id="19" creationId="{D766714A-1881-1305-322D-05DA8B5AF32B}"/>
          </ac:graphicFrameMkLst>
        </pc:graphicFrameChg>
        <pc:cxnChg chg="mod">
          <ac:chgData name="김재민" userId="80d2d052-4723-4668-8564-3c8707bc5604" providerId="ADAL" clId="{D345E966-5E7A-439D-BACE-F9CEE72694E3}" dt="2025-07-18T05:38:06.866" v="5944" actId="14100"/>
          <ac:cxnSpMkLst>
            <pc:docMk/>
            <pc:sldMk cId="1430670119" sldId="264"/>
            <ac:cxnSpMk id="5" creationId="{2AFC2912-63AD-71F7-191F-A8B5571CB8D6}"/>
          </ac:cxnSpMkLst>
        </pc:cxnChg>
        <pc:cxnChg chg="mod">
          <ac:chgData name="김재민" userId="80d2d052-4723-4668-8564-3c8707bc5604" providerId="ADAL" clId="{D345E966-5E7A-439D-BACE-F9CEE72694E3}" dt="2025-07-18T05:37:59.149" v="5942" actId="14100"/>
          <ac:cxnSpMkLst>
            <pc:docMk/>
            <pc:sldMk cId="1430670119" sldId="264"/>
            <ac:cxnSpMk id="6" creationId="{ECC7650C-1DB4-2A7C-06F5-28A1163DBD8E}"/>
          </ac:cxnSpMkLst>
        </pc:cxnChg>
        <pc:cxnChg chg="add mod">
          <ac:chgData name="김재민" userId="80d2d052-4723-4668-8564-3c8707bc5604" providerId="ADAL" clId="{D345E966-5E7A-439D-BACE-F9CEE72694E3}" dt="2025-07-18T05:46:34.031" v="6196" actId="1076"/>
          <ac:cxnSpMkLst>
            <pc:docMk/>
            <pc:sldMk cId="1430670119" sldId="264"/>
            <ac:cxnSpMk id="21" creationId="{842E4D22-4BF0-9671-4F3E-8B67CBAA7022}"/>
          </ac:cxnSpMkLst>
        </pc:cxnChg>
      </pc:sldChg>
      <pc:sldChg chg="modSp mod">
        <pc:chgData name="김재민" userId="80d2d052-4723-4668-8564-3c8707bc5604" providerId="ADAL" clId="{D345E966-5E7A-439D-BACE-F9CEE72694E3}" dt="2025-07-18T05:13:56.769" v="4279" actId="1076"/>
        <pc:sldMkLst>
          <pc:docMk/>
          <pc:sldMk cId="3532617645" sldId="265"/>
        </pc:sldMkLst>
        <pc:spChg chg="mod">
          <ac:chgData name="김재민" userId="80d2d052-4723-4668-8564-3c8707bc5604" providerId="ADAL" clId="{D345E966-5E7A-439D-BACE-F9CEE72694E3}" dt="2025-07-18T05:13:36.641" v="4275" actId="20577"/>
          <ac:spMkLst>
            <pc:docMk/>
            <pc:sldMk cId="3532617645" sldId="265"/>
            <ac:spMk id="7" creationId="{22762AE3-33E0-7E22-7F62-CDAF46D35788}"/>
          </ac:spMkLst>
        </pc:spChg>
        <pc:grpChg chg="mod">
          <ac:chgData name="김재민" userId="80d2d052-4723-4668-8564-3c8707bc5604" providerId="ADAL" clId="{D345E966-5E7A-439D-BACE-F9CEE72694E3}" dt="2025-07-18T05:13:56.769" v="4279" actId="1076"/>
          <ac:grpSpMkLst>
            <pc:docMk/>
            <pc:sldMk cId="3532617645" sldId="265"/>
            <ac:grpSpMk id="9" creationId="{8EEF20BA-D272-183E-9736-27A3B3D02B73}"/>
          </ac:grpSpMkLst>
        </pc:grpChg>
        <pc:cxnChg chg="mod">
          <ac:chgData name="김재민" userId="80d2d052-4723-4668-8564-3c8707bc5604" providerId="ADAL" clId="{D345E966-5E7A-439D-BACE-F9CEE72694E3}" dt="2025-07-18T05:13:49.553" v="4278" actId="1076"/>
          <ac:cxnSpMkLst>
            <pc:docMk/>
            <pc:sldMk cId="3532617645" sldId="265"/>
            <ac:cxnSpMk id="6" creationId="{EC3EAD0F-ECAD-BFB5-AF48-935F00445FA4}"/>
          </ac:cxnSpMkLst>
        </pc:cxnChg>
      </pc:sldChg>
      <pc:sldChg chg="new del">
        <pc:chgData name="김재민" userId="80d2d052-4723-4668-8564-3c8707bc5604" providerId="ADAL" clId="{D345E966-5E7A-439D-BACE-F9CEE72694E3}" dt="2025-07-14T04:56:45.377" v="97" actId="2696"/>
        <pc:sldMkLst>
          <pc:docMk/>
          <pc:sldMk cId="205736921" sldId="266"/>
        </pc:sldMkLst>
      </pc:sldChg>
      <pc:sldChg chg="addSp delSp modSp add mod">
        <pc:chgData name="김재민" userId="80d2d052-4723-4668-8564-3c8707bc5604" providerId="ADAL" clId="{D345E966-5E7A-439D-BACE-F9CEE72694E3}" dt="2025-07-14T05:20:35.266" v="2037"/>
        <pc:sldMkLst>
          <pc:docMk/>
          <pc:sldMk cId="4172756605" sldId="267"/>
        </pc:sldMkLst>
        <pc:spChg chg="add mod">
          <ac:chgData name="김재민" userId="80d2d052-4723-4668-8564-3c8707bc5604" providerId="ADAL" clId="{D345E966-5E7A-439D-BACE-F9CEE72694E3}" dt="2025-07-14T05:15:08.296" v="1970" actId="1076"/>
          <ac:spMkLst>
            <pc:docMk/>
            <pc:sldMk cId="4172756605" sldId="267"/>
            <ac:spMk id="2" creationId="{2438B408-4FB0-79F8-2EB7-0F162CE2DE4A}"/>
          </ac:spMkLst>
        </pc:spChg>
        <pc:spChg chg="add mod">
          <ac:chgData name="김재민" userId="80d2d052-4723-4668-8564-3c8707bc5604" providerId="ADAL" clId="{D345E966-5E7A-439D-BACE-F9CEE72694E3}" dt="2025-07-14T05:14:14.663" v="1963" actId="1076"/>
          <ac:spMkLst>
            <pc:docMk/>
            <pc:sldMk cId="4172756605" sldId="267"/>
            <ac:spMk id="4" creationId="{0EC1B890-F341-BE38-99B4-A63DD7538AB5}"/>
          </ac:spMkLst>
        </pc:spChg>
        <pc:spChg chg="mod">
          <ac:chgData name="김재민" userId="80d2d052-4723-4668-8564-3c8707bc5604" providerId="ADAL" clId="{D345E966-5E7A-439D-BACE-F9CEE72694E3}" dt="2025-07-14T04:56:53.427" v="109" actId="20577"/>
          <ac:spMkLst>
            <pc:docMk/>
            <pc:sldMk cId="4172756605" sldId="267"/>
            <ac:spMk id="8" creationId="{7D2C6F88-DF4F-1BB0-46A9-72E8AED9CFBE}"/>
          </ac:spMkLst>
        </pc:spChg>
        <pc:graphicFrameChg chg="add mod modGraphic">
          <ac:chgData name="김재민" userId="80d2d052-4723-4668-8564-3c8707bc5604" providerId="ADAL" clId="{D345E966-5E7A-439D-BACE-F9CEE72694E3}" dt="2025-07-14T05:14:04.853" v="1961" actId="1076"/>
          <ac:graphicFrameMkLst>
            <pc:docMk/>
            <pc:sldMk cId="4172756605" sldId="267"/>
            <ac:graphicFrameMk id="3" creationId="{39B2869E-9C5E-CD30-4006-D64CC2AFA30B}"/>
          </ac:graphicFrameMkLst>
        </pc:graphicFrameChg>
        <pc:cxnChg chg="add mod">
          <ac:chgData name="김재민" userId="80d2d052-4723-4668-8564-3c8707bc5604" providerId="ADAL" clId="{D345E966-5E7A-439D-BACE-F9CEE72694E3}" dt="2025-07-14T05:15:04.705" v="1969" actId="14100"/>
          <ac:cxnSpMkLst>
            <pc:docMk/>
            <pc:sldMk cId="4172756605" sldId="267"/>
            <ac:cxnSpMk id="9" creationId="{787B1F86-8FD1-12BB-DDC1-4BC7838DF544}"/>
          </ac:cxnSpMkLst>
        </pc:cxnChg>
      </pc:sldChg>
      <pc:sldChg chg="new del">
        <pc:chgData name="김재민" userId="80d2d052-4723-4668-8564-3c8707bc5604" providerId="ADAL" clId="{D345E966-5E7A-439D-BACE-F9CEE72694E3}" dt="2025-07-14T05:19:42.886" v="1997" actId="2696"/>
        <pc:sldMkLst>
          <pc:docMk/>
          <pc:sldMk cId="3683633080" sldId="268"/>
        </pc:sldMkLst>
      </pc:sldChg>
      <pc:sldChg chg="modSp add mod">
        <pc:chgData name="김재민" userId="80d2d052-4723-4668-8564-3c8707bc5604" providerId="ADAL" clId="{D345E966-5E7A-439D-BACE-F9CEE72694E3}" dt="2025-07-14T05:20:05.230" v="2017" actId="1076"/>
        <pc:sldMkLst>
          <pc:docMk/>
          <pc:sldMk cId="4035021251" sldId="269"/>
        </pc:sldMkLst>
        <pc:spChg chg="mod">
          <ac:chgData name="김재민" userId="80d2d052-4723-4668-8564-3c8707bc5604" providerId="ADAL" clId="{D345E966-5E7A-439D-BACE-F9CEE72694E3}" dt="2025-07-14T05:19:50.142" v="2014" actId="20577"/>
          <ac:spMkLst>
            <pc:docMk/>
            <pc:sldMk cId="4035021251" sldId="269"/>
            <ac:spMk id="7" creationId="{549E1C29-816D-AD17-C01F-82CB33BCAC7A}"/>
          </ac:spMkLst>
        </pc:spChg>
        <pc:grpChg chg="mod">
          <ac:chgData name="김재민" userId="80d2d052-4723-4668-8564-3c8707bc5604" providerId="ADAL" clId="{D345E966-5E7A-439D-BACE-F9CEE72694E3}" dt="2025-07-14T05:20:05.230" v="2017" actId="1076"/>
          <ac:grpSpMkLst>
            <pc:docMk/>
            <pc:sldMk cId="4035021251" sldId="269"/>
            <ac:grpSpMk id="9" creationId="{4AD79B3E-9A7F-D440-CA5B-55C91E816DFC}"/>
          </ac:grpSpMkLst>
        </pc:grpChg>
        <pc:cxnChg chg="mod">
          <ac:chgData name="김재민" userId="80d2d052-4723-4668-8564-3c8707bc5604" providerId="ADAL" clId="{D345E966-5E7A-439D-BACE-F9CEE72694E3}" dt="2025-07-14T05:19:55.074" v="2015" actId="14100"/>
          <ac:cxnSpMkLst>
            <pc:docMk/>
            <pc:sldMk cId="4035021251" sldId="269"/>
            <ac:cxnSpMk id="6" creationId="{EB5FE84E-BC62-4B8B-A399-38F542DDE05E}"/>
          </ac:cxnSpMkLst>
        </pc:cxnChg>
      </pc:sldChg>
      <pc:sldChg chg="new del">
        <pc:chgData name="김재민" userId="80d2d052-4723-4668-8564-3c8707bc5604" providerId="ADAL" clId="{D345E966-5E7A-439D-BACE-F9CEE72694E3}" dt="2025-07-14T05:20:20.205" v="2020" actId="2696"/>
        <pc:sldMkLst>
          <pc:docMk/>
          <pc:sldMk cId="1031574255" sldId="270"/>
        </pc:sldMkLst>
      </pc:sldChg>
      <pc:sldChg chg="addSp delSp modSp add mod">
        <pc:chgData name="김재민" userId="80d2d052-4723-4668-8564-3c8707bc5604" providerId="ADAL" clId="{D345E966-5E7A-439D-BACE-F9CEE72694E3}" dt="2025-07-14T05:31:36.415" v="3001" actId="14100"/>
        <pc:sldMkLst>
          <pc:docMk/>
          <pc:sldMk cId="2722495209" sldId="271"/>
        </pc:sldMkLst>
        <pc:spChg chg="mod">
          <ac:chgData name="김재민" userId="80d2d052-4723-4668-8564-3c8707bc5604" providerId="ADAL" clId="{D345E966-5E7A-439D-BACE-F9CEE72694E3}" dt="2025-07-14T05:21:21.288" v="2074" actId="1076"/>
          <ac:spMkLst>
            <pc:docMk/>
            <pc:sldMk cId="2722495209" sldId="271"/>
            <ac:spMk id="8" creationId="{90FCFC20-DD71-1D21-F95B-4CEC4545D7A8}"/>
          </ac:spMkLst>
        </pc:spChg>
        <pc:spChg chg="add mod">
          <ac:chgData name="김재민" userId="80d2d052-4723-4668-8564-3c8707bc5604" providerId="ADAL" clId="{D345E966-5E7A-439D-BACE-F9CEE72694E3}" dt="2025-07-14T05:30:37.354" v="2990" actId="164"/>
          <ac:spMkLst>
            <pc:docMk/>
            <pc:sldMk cId="2722495209" sldId="271"/>
            <ac:spMk id="12" creationId="{EE042E4C-139B-F70C-41B3-BEFF798D429A}"/>
          </ac:spMkLst>
        </pc:spChg>
        <pc:spChg chg="add mod">
          <ac:chgData name="김재민" userId="80d2d052-4723-4668-8564-3c8707bc5604" providerId="ADAL" clId="{D345E966-5E7A-439D-BACE-F9CEE72694E3}" dt="2025-07-14T05:30:37.354" v="2990" actId="164"/>
          <ac:spMkLst>
            <pc:docMk/>
            <pc:sldMk cId="2722495209" sldId="271"/>
            <ac:spMk id="14" creationId="{895F5CAA-DD19-0357-B184-C85EEAC72F3F}"/>
          </ac:spMkLst>
        </pc:spChg>
        <pc:spChg chg="add mod">
          <ac:chgData name="김재민" userId="80d2d052-4723-4668-8564-3c8707bc5604" providerId="ADAL" clId="{D345E966-5E7A-439D-BACE-F9CEE72694E3}" dt="2025-07-14T05:30:59.820" v="2993" actId="164"/>
          <ac:spMkLst>
            <pc:docMk/>
            <pc:sldMk cId="2722495209" sldId="271"/>
            <ac:spMk id="15" creationId="{86D68CBF-64A0-B072-F738-B8431A40B628}"/>
          </ac:spMkLst>
        </pc:spChg>
        <pc:spChg chg="add mod">
          <ac:chgData name="김재민" userId="80d2d052-4723-4668-8564-3c8707bc5604" providerId="ADAL" clId="{D345E966-5E7A-439D-BACE-F9CEE72694E3}" dt="2025-07-14T05:30:59.820" v="2993" actId="164"/>
          <ac:spMkLst>
            <pc:docMk/>
            <pc:sldMk cId="2722495209" sldId="271"/>
            <ac:spMk id="16" creationId="{0B367C72-9C8D-A9B2-7178-9489F21A1D2B}"/>
          </ac:spMkLst>
        </pc:spChg>
        <pc:grpChg chg="add mod">
          <ac:chgData name="김재민" userId="80d2d052-4723-4668-8564-3c8707bc5604" providerId="ADAL" clId="{D345E966-5E7A-439D-BACE-F9CEE72694E3}" dt="2025-07-14T05:31:11.793" v="2995" actId="1076"/>
          <ac:grpSpMkLst>
            <pc:docMk/>
            <pc:sldMk cId="2722495209" sldId="271"/>
            <ac:grpSpMk id="17" creationId="{E959FBA9-FC54-74E0-7C46-779087063B3E}"/>
          </ac:grpSpMkLst>
        </pc:grpChg>
        <pc:grpChg chg="add mod">
          <ac:chgData name="김재민" userId="80d2d052-4723-4668-8564-3c8707bc5604" providerId="ADAL" clId="{D345E966-5E7A-439D-BACE-F9CEE72694E3}" dt="2025-07-14T05:31:17.021" v="2996" actId="1076"/>
          <ac:grpSpMkLst>
            <pc:docMk/>
            <pc:sldMk cId="2722495209" sldId="271"/>
            <ac:grpSpMk id="18" creationId="{5D8A2303-280B-58AD-3486-319AFD9C6EB4}"/>
          </ac:grpSpMkLst>
        </pc:grpChg>
        <pc:cxnChg chg="mod">
          <ac:chgData name="김재민" userId="80d2d052-4723-4668-8564-3c8707bc5604" providerId="ADAL" clId="{D345E966-5E7A-439D-BACE-F9CEE72694E3}" dt="2025-07-14T05:21:23.823" v="2075" actId="14100"/>
          <ac:cxnSpMkLst>
            <pc:docMk/>
            <pc:sldMk cId="2722495209" sldId="271"/>
            <ac:cxnSpMk id="5" creationId="{BED24562-CFD7-6549-88B9-F083E13283FB}"/>
          </ac:cxnSpMkLst>
        </pc:cxnChg>
        <pc:cxnChg chg="add mod">
          <ac:chgData name="김재민" userId="80d2d052-4723-4668-8564-3c8707bc5604" providerId="ADAL" clId="{D345E966-5E7A-439D-BACE-F9CEE72694E3}" dt="2025-07-14T05:31:36.415" v="3001" actId="14100"/>
          <ac:cxnSpMkLst>
            <pc:docMk/>
            <pc:sldMk cId="2722495209" sldId="271"/>
            <ac:cxnSpMk id="20" creationId="{D0CAFD11-0F38-24AA-D181-4757C5BC1061}"/>
          </ac:cxnSpMkLst>
        </pc:cxnChg>
      </pc:sldChg>
      <pc:sldChg chg="new del">
        <pc:chgData name="김재민" userId="80d2d052-4723-4668-8564-3c8707bc5604" providerId="ADAL" clId="{D345E966-5E7A-439D-BACE-F9CEE72694E3}" dt="2025-07-14T05:42:34.025" v="3020" actId="2696"/>
        <pc:sldMkLst>
          <pc:docMk/>
          <pc:sldMk cId="1053834374" sldId="272"/>
        </pc:sldMkLst>
      </pc:sldChg>
      <pc:sldChg chg="modSp add mod">
        <pc:chgData name="김재민" userId="80d2d052-4723-4668-8564-3c8707bc5604" providerId="ADAL" clId="{D345E966-5E7A-439D-BACE-F9CEE72694E3}" dt="2025-07-14T05:43:03.881" v="3040" actId="1076"/>
        <pc:sldMkLst>
          <pc:docMk/>
          <pc:sldMk cId="4033387344" sldId="273"/>
        </pc:sldMkLst>
        <pc:spChg chg="mod">
          <ac:chgData name="김재민" userId="80d2d052-4723-4668-8564-3c8707bc5604" providerId="ADAL" clId="{D345E966-5E7A-439D-BACE-F9CEE72694E3}" dt="2025-07-14T05:42:56.542" v="3038" actId="20577"/>
          <ac:spMkLst>
            <pc:docMk/>
            <pc:sldMk cId="4033387344" sldId="273"/>
            <ac:spMk id="7" creationId="{6320982B-8E63-A67A-19D1-2443B0CCD1E7}"/>
          </ac:spMkLst>
        </pc:spChg>
        <pc:grpChg chg="mod">
          <ac:chgData name="김재민" userId="80d2d052-4723-4668-8564-3c8707bc5604" providerId="ADAL" clId="{D345E966-5E7A-439D-BACE-F9CEE72694E3}" dt="2025-07-14T05:43:03.881" v="3040" actId="1076"/>
          <ac:grpSpMkLst>
            <pc:docMk/>
            <pc:sldMk cId="4033387344" sldId="273"/>
            <ac:grpSpMk id="9" creationId="{B8795B7B-16E1-0FAA-ADEA-7654FE850EE0}"/>
          </ac:grpSpMkLst>
        </pc:grpChg>
      </pc:sldChg>
      <pc:sldChg chg="addSp delSp modSp add mod">
        <pc:chgData name="김재민" userId="80d2d052-4723-4668-8564-3c8707bc5604" providerId="ADAL" clId="{D345E966-5E7A-439D-BACE-F9CEE72694E3}" dt="2025-07-14T05:50:03.102" v="3673" actId="1076"/>
        <pc:sldMkLst>
          <pc:docMk/>
          <pc:sldMk cId="3059844477" sldId="274"/>
        </pc:sldMkLst>
        <pc:spChg chg="mod">
          <ac:chgData name="김재민" userId="80d2d052-4723-4668-8564-3c8707bc5604" providerId="ADAL" clId="{D345E966-5E7A-439D-BACE-F9CEE72694E3}" dt="2025-07-14T05:45:52.033" v="3387" actId="113"/>
          <ac:spMkLst>
            <pc:docMk/>
            <pc:sldMk cId="3059844477" sldId="274"/>
            <ac:spMk id="2" creationId="{7D862929-7AB7-E711-833B-C004118C6DC3}"/>
          </ac:spMkLst>
        </pc:spChg>
        <pc:spChg chg="mod">
          <ac:chgData name="김재민" userId="80d2d052-4723-4668-8564-3c8707bc5604" providerId="ADAL" clId="{D345E966-5E7A-439D-BACE-F9CEE72694E3}" dt="2025-07-14T05:43:29.159" v="3062" actId="14100"/>
          <ac:spMkLst>
            <pc:docMk/>
            <pc:sldMk cId="3059844477" sldId="274"/>
            <ac:spMk id="8" creationId="{17FB0F87-8B05-3774-CCF9-FC8B5DFF8501}"/>
          </ac:spMkLst>
        </pc:spChg>
        <pc:spChg chg="add mod">
          <ac:chgData name="김재민" userId="80d2d052-4723-4668-8564-3c8707bc5604" providerId="ADAL" clId="{D345E966-5E7A-439D-BACE-F9CEE72694E3}" dt="2025-07-14T05:46:51.803" v="3407" actId="14100"/>
          <ac:spMkLst>
            <pc:docMk/>
            <pc:sldMk cId="3059844477" sldId="274"/>
            <ac:spMk id="12" creationId="{363C5B6A-16C4-85F5-6417-DCEF7356D3DA}"/>
          </ac:spMkLst>
        </pc:spChg>
        <pc:spChg chg="add mod">
          <ac:chgData name="김재민" userId="80d2d052-4723-4668-8564-3c8707bc5604" providerId="ADAL" clId="{D345E966-5E7A-439D-BACE-F9CEE72694E3}" dt="2025-07-14T05:46:47.529" v="3406" actId="14100"/>
          <ac:spMkLst>
            <pc:docMk/>
            <pc:sldMk cId="3059844477" sldId="274"/>
            <ac:spMk id="13" creationId="{7ED85A71-5F50-F0BB-4B8C-329AC655F78E}"/>
          </ac:spMkLst>
        </pc:spChg>
        <pc:spChg chg="add mod">
          <ac:chgData name="김재민" userId="80d2d052-4723-4668-8564-3c8707bc5604" providerId="ADAL" clId="{D345E966-5E7A-439D-BACE-F9CEE72694E3}" dt="2025-07-14T05:50:03.102" v="3673" actId="1076"/>
          <ac:spMkLst>
            <pc:docMk/>
            <pc:sldMk cId="3059844477" sldId="274"/>
            <ac:spMk id="14" creationId="{C88F9F61-CD14-45CD-4261-471D37C5E72D}"/>
          </ac:spMkLst>
        </pc:spChg>
        <pc:spChg chg="add mod">
          <ac:chgData name="김재민" userId="80d2d052-4723-4668-8564-3c8707bc5604" providerId="ADAL" clId="{D345E966-5E7A-439D-BACE-F9CEE72694E3}" dt="2025-07-14T05:49:55.281" v="3671" actId="1076"/>
          <ac:spMkLst>
            <pc:docMk/>
            <pc:sldMk cId="3059844477" sldId="274"/>
            <ac:spMk id="15" creationId="{DB0BE0DE-BB84-A7ED-849B-4F62FC379257}"/>
          </ac:spMkLst>
        </pc:spChg>
        <pc:cxnChg chg="mod">
          <ac:chgData name="김재민" userId="80d2d052-4723-4668-8564-3c8707bc5604" providerId="ADAL" clId="{D345E966-5E7A-439D-BACE-F9CEE72694E3}" dt="2025-07-14T05:43:38.614" v="3065" actId="14100"/>
          <ac:cxnSpMkLst>
            <pc:docMk/>
            <pc:sldMk cId="3059844477" sldId="274"/>
            <ac:cxnSpMk id="5" creationId="{03654BBC-C31B-ED4A-0F39-828FE5E518E8}"/>
          </ac:cxnSpMkLst>
        </pc:cxnChg>
        <pc:cxnChg chg="mod">
          <ac:chgData name="김재민" userId="80d2d052-4723-4668-8564-3c8707bc5604" providerId="ADAL" clId="{D345E966-5E7A-439D-BACE-F9CEE72694E3}" dt="2025-07-14T05:43:42.320" v="3066" actId="1076"/>
          <ac:cxnSpMkLst>
            <pc:docMk/>
            <pc:sldMk cId="3059844477" sldId="274"/>
            <ac:cxnSpMk id="6" creationId="{02EC5502-EB37-F277-37D9-D4065D76D08D}"/>
          </ac:cxnSpMkLst>
        </pc:cxnChg>
      </pc:sldChg>
      <pc:sldChg chg="addSp delSp modSp add mod">
        <pc:chgData name="김재민" userId="80d2d052-4723-4668-8564-3c8707bc5604" providerId="ADAL" clId="{D345E966-5E7A-439D-BACE-F9CEE72694E3}" dt="2025-07-14T05:55:39.636" v="4212" actId="1076"/>
        <pc:sldMkLst>
          <pc:docMk/>
          <pc:sldMk cId="995478773" sldId="275"/>
        </pc:sldMkLst>
        <pc:spChg chg="mod ord">
          <ac:chgData name="김재민" userId="80d2d052-4723-4668-8564-3c8707bc5604" providerId="ADAL" clId="{D345E966-5E7A-439D-BACE-F9CEE72694E3}" dt="2025-07-14T05:51:30.436" v="3692" actId="1076"/>
          <ac:spMkLst>
            <pc:docMk/>
            <pc:sldMk cId="995478773" sldId="275"/>
            <ac:spMk id="2" creationId="{502C2B5F-1408-1D77-205E-154B06592D31}"/>
          </ac:spMkLst>
        </pc:spChg>
        <pc:spChg chg="add mod ord">
          <ac:chgData name="김재민" userId="80d2d052-4723-4668-8564-3c8707bc5604" providerId="ADAL" clId="{D345E966-5E7A-439D-BACE-F9CEE72694E3}" dt="2025-07-14T05:51:37.435" v="3694" actId="167"/>
          <ac:spMkLst>
            <pc:docMk/>
            <pc:sldMk cId="995478773" sldId="275"/>
            <ac:spMk id="7" creationId="{B2891C62-DA5F-710E-AA98-DA5C11A52519}"/>
          </ac:spMkLst>
        </pc:spChg>
        <pc:spChg chg="mod">
          <ac:chgData name="김재민" userId="80d2d052-4723-4668-8564-3c8707bc5604" providerId="ADAL" clId="{D345E966-5E7A-439D-BACE-F9CEE72694E3}" dt="2025-07-14T05:50:27.229" v="3676" actId="20577"/>
          <ac:spMkLst>
            <pc:docMk/>
            <pc:sldMk cId="995478773" sldId="275"/>
            <ac:spMk id="8" creationId="{479A35FA-5240-A3ED-41A0-CC70E95D9F87}"/>
          </ac:spMkLst>
        </pc:spChg>
        <pc:spChg chg="add mod">
          <ac:chgData name="김재민" userId="80d2d052-4723-4668-8564-3c8707bc5604" providerId="ADAL" clId="{D345E966-5E7A-439D-BACE-F9CEE72694E3}" dt="2025-07-14T05:53:10.563" v="3883" actId="20577"/>
          <ac:spMkLst>
            <pc:docMk/>
            <pc:sldMk cId="995478773" sldId="275"/>
            <ac:spMk id="9" creationId="{47C2B88F-75C3-1357-BC8D-98AA1CBE4394}"/>
          </ac:spMkLst>
        </pc:spChg>
        <pc:spChg chg="add mod">
          <ac:chgData name="김재민" userId="80d2d052-4723-4668-8564-3c8707bc5604" providerId="ADAL" clId="{D345E966-5E7A-439D-BACE-F9CEE72694E3}" dt="2025-07-14T05:55:39.636" v="4212" actId="1076"/>
          <ac:spMkLst>
            <pc:docMk/>
            <pc:sldMk cId="995478773" sldId="275"/>
            <ac:spMk id="10" creationId="{95A64AFB-F554-83BD-5C16-502FF22ED6C1}"/>
          </ac:spMkLst>
        </pc:spChg>
        <pc:cxnChg chg="mod">
          <ac:chgData name="김재민" userId="80d2d052-4723-4668-8564-3c8707bc5604" providerId="ADAL" clId="{D345E966-5E7A-439D-BACE-F9CEE72694E3}" dt="2025-07-14T05:50:31.701" v="3677" actId="14100"/>
          <ac:cxnSpMkLst>
            <pc:docMk/>
            <pc:sldMk cId="995478773" sldId="275"/>
            <ac:cxnSpMk id="5" creationId="{3D0F0CEE-DCC1-1899-B6F8-C4969D547C61}"/>
          </ac:cxnSpMkLst>
        </pc:cxnChg>
        <pc:cxnChg chg="mod">
          <ac:chgData name="김재민" userId="80d2d052-4723-4668-8564-3c8707bc5604" providerId="ADAL" clId="{D345E966-5E7A-439D-BACE-F9CEE72694E3}" dt="2025-07-14T05:50:34.806" v="3678" actId="14100"/>
          <ac:cxnSpMkLst>
            <pc:docMk/>
            <pc:sldMk cId="995478773" sldId="275"/>
            <ac:cxnSpMk id="6" creationId="{D1034955-EB0D-A0CE-B668-1755C7EC30CF}"/>
          </ac:cxnSpMkLst>
        </pc:cxnChg>
      </pc:sldChg>
      <pc:sldChg chg="addSp modSp add mod ord">
        <pc:chgData name="김재민" userId="80d2d052-4723-4668-8564-3c8707bc5604" providerId="ADAL" clId="{D345E966-5E7A-439D-BACE-F9CEE72694E3}" dt="2025-07-18T05:35:22.935" v="5607" actId="1076"/>
        <pc:sldMkLst>
          <pc:docMk/>
          <pc:sldMk cId="2996111428" sldId="276"/>
        </pc:sldMkLst>
        <pc:spChg chg="add mod">
          <ac:chgData name="김재민" userId="80d2d052-4723-4668-8564-3c8707bc5604" providerId="ADAL" clId="{D345E966-5E7A-439D-BACE-F9CEE72694E3}" dt="2025-07-18T05:35:17.932" v="5606" actId="1076"/>
          <ac:spMkLst>
            <pc:docMk/>
            <pc:sldMk cId="2996111428" sldId="276"/>
            <ac:spMk id="2" creationId="{877FB23F-16D6-01EF-4269-769FF7052AE9}"/>
          </ac:spMkLst>
        </pc:spChg>
        <pc:spChg chg="add mod">
          <ac:chgData name="김재민" userId="80d2d052-4723-4668-8564-3c8707bc5604" providerId="ADAL" clId="{D345E966-5E7A-439D-BACE-F9CEE72694E3}" dt="2025-07-18T05:35:22.935" v="5607" actId="1076"/>
          <ac:spMkLst>
            <pc:docMk/>
            <pc:sldMk cId="2996111428" sldId="276"/>
            <ac:spMk id="3" creationId="{05339046-6A51-3905-6AFC-8D1347A8A5B9}"/>
          </ac:spMkLst>
        </pc:spChg>
        <pc:spChg chg="mod">
          <ac:chgData name="김재민" userId="80d2d052-4723-4668-8564-3c8707bc5604" providerId="ADAL" clId="{D345E966-5E7A-439D-BACE-F9CEE72694E3}" dt="2025-07-18T05:26:28.611" v="5214" actId="20577"/>
          <ac:spMkLst>
            <pc:docMk/>
            <pc:sldMk cId="2996111428" sldId="276"/>
            <ac:spMk id="8" creationId="{3824DBFF-6483-C701-3386-BAB76AD2C1E7}"/>
          </ac:spMkLst>
        </pc:spChg>
        <pc:graphicFrameChg chg="mod modGraphic">
          <ac:chgData name="김재민" userId="80d2d052-4723-4668-8564-3c8707bc5604" providerId="ADAL" clId="{D345E966-5E7A-439D-BACE-F9CEE72694E3}" dt="2025-07-18T05:30:19.873" v="5454" actId="14100"/>
          <ac:graphicFrameMkLst>
            <pc:docMk/>
            <pc:sldMk cId="2996111428" sldId="276"/>
            <ac:graphicFrameMk id="10" creationId="{6B96C90E-4C83-C474-6834-1ADCC4176D2C}"/>
          </ac:graphicFrameMkLst>
        </pc:graphicFrameChg>
        <pc:cxnChg chg="add mod">
          <ac:chgData name="김재민" userId="80d2d052-4723-4668-8564-3c8707bc5604" providerId="ADAL" clId="{D345E966-5E7A-439D-BACE-F9CEE72694E3}" dt="2025-07-18T05:29:57.097" v="5451" actId="208"/>
          <ac:cxnSpMkLst>
            <pc:docMk/>
            <pc:sldMk cId="2996111428" sldId="276"/>
            <ac:cxnSpMk id="7" creationId="{108CDB5E-3CBC-20B2-7789-FDDE173118F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7E05-937F-E603-38B1-FA7DFA4AC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3FFCE-2708-3AC2-B0B9-51DDD8873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04675-28E4-9D90-0790-0884B3352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95321-9354-658A-7E2F-6CCE1677A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356ED-4937-726A-1BB6-CFDF23A9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19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9975-037F-7A4A-F20F-6249A951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46C42-A55B-CD5B-C1E9-CDC5A4C6E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9E21A-7F86-D908-9525-2D13E070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52166-ADDA-98AB-70ED-6C29408D8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E398-4CEE-CF27-8213-5B5DDB999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28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C66D32-BB9F-0CAA-139E-537E0A546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6AF16-A9A0-8FC3-648E-299FFBE54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F506A-9BC3-5550-F7A1-70E009746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FB540-B860-B738-4217-21B02DC4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6720-A36D-35C6-6F69-72B9F2F47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A1A66-6801-F958-3388-0FDB33CC1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B1C3-6E18-D061-E113-BA650A528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FC8E3-81DD-F182-C4D0-60F396D3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AA71A-C46E-D7B1-C6F3-D9C797510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2FB66-4FF5-032F-0669-FA09993DA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21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402B6-2B58-55BE-62D9-16887CF6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C54-F2EE-88AC-AB22-EBA657FE3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F6C55-BD2E-3E89-1C1F-DE1684A28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74E6C-C550-7087-C988-E20367B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AB8B-3F67-9D63-AAB1-B87804F6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97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B464-EA7D-BEBE-46FB-87251C3AD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794C-F272-3BA5-FE3D-E53FAAFEAA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CEF2E-880B-5635-3EA8-DB3E65D1FD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473A-A5D1-A652-26DE-63351C5D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C11C-74EB-B5CA-90A2-F0510E5D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F413D-449A-24C2-CB81-4B9EBD84C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2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2B697-852A-1C73-61FE-64D5D6BF3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2500A-2B57-4B7F-DE27-21F89A3C4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86573-09D7-2490-67EC-EA312BC7C2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39428A-E973-3377-55A0-ACCED14CE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CFC9C6-4C53-9D7C-59E3-9DFE0FBAB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690C-A7F7-B200-DFF7-E9C263F9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012B5-CAE1-B899-E6DC-8697257B5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64313-8947-016E-3BFC-6B09F572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086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7CF1-4D0A-97B0-04EA-0DF68CE18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368B8-275F-5967-BE6A-81150951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F656B7-F9DD-E11F-5F21-30F5E34F4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266AD-9825-DA34-D63D-30C8F5DF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42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0997F-BF06-8E6C-48EE-AAEF573BD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13759-9B56-4BBC-1362-22E48E3E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5E0E8A-FC02-3234-B346-D7FC5A046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633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8935-91D8-CA2C-E816-FC35A3FC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83CA6-DE5D-8DF5-98B7-FDEDB631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76682-C33D-E9D5-F420-CB034EE2F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E2A72C-629B-536A-0933-E8620BB20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97A2F-AB59-9C6B-C9D2-F63AEE0D6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3447F-EA84-6CE0-F465-BD62DB5E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4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C08F9-A601-59F6-4693-3F83E63C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9A37C-C08E-618A-2CC5-F126DC14F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61605-33D5-7C4E-6927-645A162A9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999D-EBF3-CC7B-F59A-54023812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9FD74-9586-0374-7CA2-C869A2B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5D176-6A3E-8FC9-1BC2-C4917516F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05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6EAA06-5695-4B75-30CC-32BB7625B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E8D69-80C8-18FE-E831-D56CC3773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9C8C4-9191-38C5-698D-38E6CC3E5A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3C330-C81D-46CA-BFD0-60E9ACBE358A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BDD0F-F02E-AC51-AA2D-C918B777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3E71B-89BC-A708-6850-6AD3FC7036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CE77C7-A58E-4BAA-9EB8-D14BF1008F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09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3CA635-5BEC-7665-14D8-61E75F4C6751}"/>
              </a:ext>
            </a:extLst>
          </p:cNvPr>
          <p:cNvSpPr/>
          <p:nvPr/>
        </p:nvSpPr>
        <p:spPr>
          <a:xfrm>
            <a:off x="0" y="1084520"/>
            <a:ext cx="154172" cy="13556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C0E678-E880-5EFB-1CDB-5390D8BB4987}"/>
              </a:ext>
            </a:extLst>
          </p:cNvPr>
          <p:cNvCxnSpPr>
            <a:cxnSpLocks/>
          </p:cNvCxnSpPr>
          <p:nvPr/>
        </p:nvCxnSpPr>
        <p:spPr>
          <a:xfrm>
            <a:off x="584790" y="1111100"/>
            <a:ext cx="77830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6C0650-ECE6-54A5-2DE9-C87CD038C017}"/>
              </a:ext>
            </a:extLst>
          </p:cNvPr>
          <p:cNvSpPr txBox="1"/>
          <p:nvPr/>
        </p:nvSpPr>
        <p:spPr>
          <a:xfrm>
            <a:off x="478463" y="1270591"/>
            <a:ext cx="8362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0" dirty="0"/>
              <a:t>C++ Primer ( Chapter 1, 2 )</a:t>
            </a:r>
          </a:p>
          <a:p>
            <a:r>
              <a:rPr lang="ko-KR" altLang="en-US" sz="3000" dirty="0"/>
              <a:t>공부 자료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2B4FE-13D9-C89C-7559-189D1EE50CC7}"/>
              </a:ext>
            </a:extLst>
          </p:cNvPr>
          <p:cNvSpPr txBox="1"/>
          <p:nvPr/>
        </p:nvSpPr>
        <p:spPr>
          <a:xfrm>
            <a:off x="8612372" y="5842590"/>
            <a:ext cx="3365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C++ Primer 5</a:t>
            </a:r>
            <a:r>
              <a:rPr lang="en-US" altLang="ko-KR" baseline="30000" dirty="0"/>
              <a:t>th</a:t>
            </a:r>
            <a:r>
              <a:rPr lang="en-US" altLang="ko-KR" dirty="0"/>
              <a:t> </a:t>
            </a:r>
            <a:r>
              <a:rPr lang="ko-KR" altLang="en-US" dirty="0" err="1"/>
              <a:t>북스터디</a:t>
            </a:r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</a:t>
            </a:r>
            <a:r>
              <a:rPr lang="ko-KR" altLang="en-US" dirty="0"/>
              <a:t>김재민 </a:t>
            </a:r>
            <a:r>
              <a:rPr lang="en-US" altLang="ko-KR" dirty="0"/>
              <a:t>( 202211428 )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0114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69FDEE0-C6FE-B3DB-1089-157BD5218024}"/>
              </a:ext>
            </a:extLst>
          </p:cNvPr>
          <p:cNvGrpSpPr/>
          <p:nvPr/>
        </p:nvGrpSpPr>
        <p:grpSpPr>
          <a:xfrm>
            <a:off x="2888343" y="2786743"/>
            <a:ext cx="6908800" cy="1052286"/>
            <a:chOff x="2721429" y="2859314"/>
            <a:chExt cx="6908800" cy="1052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B88326-3D3C-FF87-C0A3-DE5A7A2C7FC1}"/>
                </a:ext>
              </a:extLst>
            </p:cNvPr>
            <p:cNvSpPr/>
            <p:nvPr/>
          </p:nvSpPr>
          <p:spPr>
            <a:xfrm>
              <a:off x="2721429" y="2859314"/>
              <a:ext cx="72571" cy="10522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B5CF072-2EF0-424E-F463-9E614D2DFEE5}"/>
                </a:ext>
              </a:extLst>
            </p:cNvPr>
            <p:cNvCxnSpPr>
              <a:cxnSpLocks/>
            </p:cNvCxnSpPr>
            <p:nvPr/>
          </p:nvCxnSpPr>
          <p:spPr>
            <a:xfrm>
              <a:off x="3077029" y="2910114"/>
              <a:ext cx="56460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76A3D41-8E74-175C-D8CD-A02EE1284501}"/>
                </a:ext>
              </a:extLst>
            </p:cNvPr>
            <p:cNvSpPr txBox="1"/>
            <p:nvPr/>
          </p:nvSpPr>
          <p:spPr>
            <a:xfrm>
              <a:off x="2982686" y="3049826"/>
              <a:ext cx="66475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dirty="0"/>
                <a:t>메모리 정렬과 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9007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F5213-E5B4-0C94-5BC4-489D2BF3F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33072E6-CF8D-C92E-D243-01AAFA167F80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20075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854C40-9F59-F018-7A0C-4736AC68D546}"/>
              </a:ext>
            </a:extLst>
          </p:cNvPr>
          <p:cNvCxnSpPr>
            <a:cxnSpLocks/>
          </p:cNvCxnSpPr>
          <p:nvPr/>
        </p:nvCxnSpPr>
        <p:spPr>
          <a:xfrm>
            <a:off x="3381829" y="577703"/>
            <a:ext cx="84149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4D4A9-8F36-975B-ADD9-0784B430027F}"/>
              </a:ext>
            </a:extLst>
          </p:cNvPr>
          <p:cNvSpPr txBox="1"/>
          <p:nvPr/>
        </p:nvSpPr>
        <p:spPr>
          <a:xfrm>
            <a:off x="395176" y="438552"/>
            <a:ext cx="2755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메모리 정렬이란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E3673-F74C-4BA5-25F0-6D109BA1C791}"/>
              </a:ext>
            </a:extLst>
          </p:cNvPr>
          <p:cNvSpPr txBox="1"/>
          <p:nvPr/>
        </p:nvSpPr>
        <p:spPr>
          <a:xfrm>
            <a:off x="5101772" y="1074059"/>
            <a:ext cx="6466113" cy="5111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정의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컴퓨터 아키텍처가 데이터를 효율적으로 접근하기 위해  특정 주소에 데이터를 배치하는 규칙입니다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중요한 이유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하드웨어 </a:t>
            </a:r>
            <a:r>
              <a:rPr lang="en-US" altLang="ko-KR" sz="2000" dirty="0"/>
              <a:t>( </a:t>
            </a:r>
            <a:r>
              <a:rPr lang="en-US" altLang="ko-KR" sz="2000" dirty="0" err="1"/>
              <a:t>cpu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gpu</a:t>
            </a:r>
            <a:r>
              <a:rPr lang="en-US" altLang="ko-KR" sz="2000" dirty="0"/>
              <a:t> )</a:t>
            </a:r>
            <a:r>
              <a:rPr lang="ko-KR" altLang="en-US" sz="2000" dirty="0"/>
              <a:t> 가 정렬된 데이터에 더 빠르게 접근할 수 있습니다</a:t>
            </a:r>
            <a:r>
              <a:rPr lang="en-US" altLang="ko-KR" sz="2000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일부</a:t>
            </a:r>
            <a:r>
              <a:rPr lang="en-US" altLang="ko-KR" sz="2000" dirty="0"/>
              <a:t> </a:t>
            </a:r>
            <a:r>
              <a:rPr lang="ko-KR" altLang="en-US" sz="2000" dirty="0"/>
              <a:t>하드웨어는 특정 데이터 타입에 대해 특정 정렬을 요구합니다</a:t>
            </a:r>
            <a:r>
              <a:rPr lang="en-US" altLang="ko-KR" sz="2000" dirty="0"/>
              <a:t>. ( SIMD 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플랫폼마다 메모리 정렬 규칙이 다를 수 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명시적인 정렬 제어가 필요할 때가 있습니다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47B84E-98BD-C69A-0128-171F6D0AE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149223"/>
              </p:ext>
            </p:extLst>
          </p:nvPr>
        </p:nvGraphicFramePr>
        <p:xfrm>
          <a:off x="395176" y="3367316"/>
          <a:ext cx="4434114" cy="10614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038">
                  <a:extLst>
                    <a:ext uri="{9D8B030D-6E8A-4147-A177-3AD203B41FA5}">
                      <a16:colId xmlns:a16="http://schemas.microsoft.com/office/drawing/2014/main" val="273077644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2691322977"/>
                    </a:ext>
                  </a:extLst>
                </a:gridCol>
                <a:gridCol w="1478038">
                  <a:extLst>
                    <a:ext uri="{9D8B030D-6E8A-4147-A177-3AD203B41FA5}">
                      <a16:colId xmlns:a16="http://schemas.microsoft.com/office/drawing/2014/main" val="4177490052"/>
                    </a:ext>
                  </a:extLst>
                </a:gridCol>
              </a:tblGrid>
              <a:tr h="10614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0x1000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0x1004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0x1008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2472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D4BA914E-E6F5-7D0D-B3E6-FEF365ACECDB}"/>
              </a:ext>
            </a:extLst>
          </p:cNvPr>
          <p:cNvSpPr txBox="1"/>
          <p:nvPr/>
        </p:nvSpPr>
        <p:spPr>
          <a:xfrm>
            <a:off x="1826184" y="2870645"/>
            <a:ext cx="220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</a:t>
            </a:r>
            <a:r>
              <a:rPr lang="ko-KR" altLang="en-US" sz="2000" dirty="0"/>
              <a:t>바이트 정렬</a:t>
            </a:r>
          </a:p>
        </p:txBody>
      </p:sp>
    </p:spTree>
    <p:extLst>
      <p:ext uri="{BB962C8B-B14F-4D97-AF65-F5344CB8AC3E}">
        <p14:creationId xmlns:p14="http://schemas.microsoft.com/office/powerpoint/2010/main" val="299176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0A1EC-E215-EA0B-C21B-8A2BC3BFE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1B4DBB-4A45-EF90-D746-E9F764344426}"/>
              </a:ext>
            </a:extLst>
          </p:cNvPr>
          <p:cNvSpPr/>
          <p:nvPr/>
        </p:nvSpPr>
        <p:spPr>
          <a:xfrm>
            <a:off x="395176" y="1483178"/>
            <a:ext cx="4010025" cy="46529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5611D6-136B-6A92-5C78-2173FB2FB3CD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20075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00AA92E-2066-6EBF-E7CD-72358AB9AFEB}"/>
              </a:ext>
            </a:extLst>
          </p:cNvPr>
          <p:cNvCxnSpPr>
            <a:cxnSpLocks/>
          </p:cNvCxnSpPr>
          <p:nvPr/>
        </p:nvCxnSpPr>
        <p:spPr>
          <a:xfrm>
            <a:off x="3381829" y="577703"/>
            <a:ext cx="84149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2D60A29-236A-BD8B-8968-9B2302A1232B}"/>
              </a:ext>
            </a:extLst>
          </p:cNvPr>
          <p:cNvSpPr txBox="1"/>
          <p:nvPr/>
        </p:nvSpPr>
        <p:spPr>
          <a:xfrm>
            <a:off x="395176" y="438552"/>
            <a:ext cx="2755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Alignof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키워드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786188-4617-B398-665B-391E8AB145B6}"/>
              </a:ext>
            </a:extLst>
          </p:cNvPr>
          <p:cNvSpPr txBox="1"/>
          <p:nvPr/>
        </p:nvSpPr>
        <p:spPr>
          <a:xfrm>
            <a:off x="5029974" y="1833044"/>
            <a:ext cx="6466113" cy="3726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특정 타입이나 표현식의 정렬요구사항을 바이트 단위로 반환하는 </a:t>
            </a:r>
            <a:r>
              <a:rPr lang="ko-KR" altLang="en-US" sz="2000" dirty="0" err="1"/>
              <a:t>단항</a:t>
            </a:r>
            <a:r>
              <a:rPr lang="ko-KR" altLang="en-US" sz="2000" dirty="0"/>
              <a:t> 연산자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컴파일 시간에 결정됩니다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반환값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err="1"/>
              <a:t>size_t</a:t>
            </a:r>
            <a:r>
              <a:rPr lang="en-US" altLang="ko-KR" sz="2000" dirty="0"/>
              <a:t> </a:t>
            </a:r>
            <a:r>
              <a:rPr lang="ko-KR" altLang="en-US" sz="2000" dirty="0"/>
              <a:t>타입의 값으로</a:t>
            </a:r>
            <a:r>
              <a:rPr lang="en-US" altLang="ko-KR" sz="2000" dirty="0"/>
              <a:t>, </a:t>
            </a:r>
            <a:r>
              <a:rPr lang="ko-KR" altLang="en-US" sz="2000" dirty="0"/>
              <a:t>정렬 요구상항을 바이트 단위로 나타냅니다</a:t>
            </a:r>
            <a:r>
              <a:rPr lang="en-US" altLang="ko-KR" sz="2000" dirty="0"/>
              <a:t>. </a:t>
            </a:r>
            <a:br>
              <a:rPr lang="en-US" altLang="ko-KR" sz="2000" dirty="0"/>
            </a:br>
            <a:r>
              <a:rPr lang="en-US" altLang="ko-KR" sz="2000" dirty="0"/>
              <a:t>( 2</a:t>
            </a:r>
            <a:r>
              <a:rPr lang="ko-KR" altLang="en-US" sz="2000" dirty="0"/>
              <a:t>의 거듭제곱 </a:t>
            </a:r>
            <a:r>
              <a:rPr lang="en-US" altLang="ko-KR" sz="2000" dirty="0"/>
              <a:t>: 1, 2, 4, 8, 16 )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C36F3-2880-C175-2350-3CFA8C990E6D}"/>
              </a:ext>
            </a:extLst>
          </p:cNvPr>
          <p:cNvSpPr txBox="1"/>
          <p:nvPr/>
        </p:nvSpPr>
        <p:spPr>
          <a:xfrm>
            <a:off x="1019949" y="1645331"/>
            <a:ext cx="2542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Struct</a:t>
            </a:r>
            <a:r>
              <a:rPr lang="ko-KR" altLang="en-US" dirty="0"/>
              <a:t> </a:t>
            </a:r>
            <a:r>
              <a:rPr lang="en-US" altLang="ko-KR" dirty="0" err="1">
                <a:solidFill>
                  <a:srgbClr val="FFC000"/>
                </a:solidFill>
              </a:rPr>
              <a:t>MyStruct</a:t>
            </a:r>
            <a:endParaRPr lang="en-US" altLang="ko-KR" dirty="0">
              <a:solidFill>
                <a:srgbClr val="FFC000"/>
              </a:solidFill>
            </a:endParaRP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char</a:t>
            </a:r>
            <a:r>
              <a:rPr lang="en-US" altLang="ko-KR" dirty="0"/>
              <a:t> c;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I;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double</a:t>
            </a:r>
            <a:r>
              <a:rPr lang="en-US" altLang="ko-KR" dirty="0"/>
              <a:t> d;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chemeClr val="accent5">
                    <a:lumMod val="75000"/>
                  </a:schemeClr>
                </a:solidFill>
              </a:rPr>
              <a:t>Int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rgbClr val="FFC000"/>
                </a:solidFill>
              </a:rPr>
              <a:t>main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void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7030A0"/>
                </a:solidFill>
              </a:rPr>
              <a:t>alignof</a:t>
            </a:r>
            <a:r>
              <a:rPr lang="en-US" altLang="ko-KR" dirty="0"/>
              <a:t>(</a:t>
            </a:r>
            <a:r>
              <a:rPr lang="en-US" altLang="ko-KR" dirty="0" err="1"/>
              <a:t>MyStruct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55DB6A-B5BE-7592-C32B-5987BE21908D}"/>
              </a:ext>
            </a:extLst>
          </p:cNvPr>
          <p:cNvSpPr txBox="1"/>
          <p:nvPr/>
        </p:nvSpPr>
        <p:spPr>
          <a:xfrm>
            <a:off x="562306" y="4974090"/>
            <a:ext cx="3380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MyStruct</a:t>
            </a:r>
            <a:r>
              <a:rPr lang="en-US" altLang="ko-KR" dirty="0"/>
              <a:t> </a:t>
            </a:r>
            <a:r>
              <a:rPr lang="ko-KR" altLang="en-US" dirty="0"/>
              <a:t>정렬은 멤버 중 가장        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큰 정렬 요구사항을 따릅니다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 ( </a:t>
            </a:r>
            <a:r>
              <a:rPr lang="ko-KR" altLang="en-US" dirty="0"/>
              <a:t>여기서는 </a:t>
            </a:r>
            <a:r>
              <a:rPr lang="en-US" altLang="ko-KR" dirty="0"/>
              <a:t>double 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9214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9AA30-AE87-7040-95E3-652639C69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025EB3-0282-5485-57F8-F9A7D38B60E2}"/>
              </a:ext>
            </a:extLst>
          </p:cNvPr>
          <p:cNvSpPr/>
          <p:nvPr/>
        </p:nvSpPr>
        <p:spPr>
          <a:xfrm>
            <a:off x="395176" y="1510526"/>
            <a:ext cx="4010025" cy="465296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89BDC0-3625-DBD6-D308-6B1AB670A208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200752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AAF65-80B0-400B-56C2-A7C0B103878D}"/>
              </a:ext>
            </a:extLst>
          </p:cNvPr>
          <p:cNvCxnSpPr>
            <a:cxnSpLocks/>
          </p:cNvCxnSpPr>
          <p:nvPr/>
        </p:nvCxnSpPr>
        <p:spPr>
          <a:xfrm>
            <a:off x="3381829" y="577703"/>
            <a:ext cx="84149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06F621-E97C-EDEE-33DF-46B688330371}"/>
              </a:ext>
            </a:extLst>
          </p:cNvPr>
          <p:cNvSpPr txBox="1"/>
          <p:nvPr/>
        </p:nvSpPr>
        <p:spPr>
          <a:xfrm>
            <a:off x="395176" y="438552"/>
            <a:ext cx="27550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Alignas</a:t>
            </a:r>
            <a:r>
              <a:rPr lang="en-US" altLang="ko-KR" sz="2500" b="1" dirty="0"/>
              <a:t> </a:t>
            </a:r>
            <a:r>
              <a:rPr lang="ko-KR" altLang="en-US" sz="2500" b="1" dirty="0"/>
              <a:t>키워드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898CB7-88F4-C30C-79EE-508D7678BBFF}"/>
              </a:ext>
            </a:extLst>
          </p:cNvPr>
          <p:cNvSpPr txBox="1"/>
          <p:nvPr/>
        </p:nvSpPr>
        <p:spPr>
          <a:xfrm>
            <a:off x="4859090" y="1634243"/>
            <a:ext cx="6466113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타입</a:t>
            </a:r>
            <a:r>
              <a:rPr lang="en-US" altLang="ko-KR" sz="2000" dirty="0"/>
              <a:t>(</a:t>
            </a:r>
            <a:r>
              <a:rPr lang="ko-KR" altLang="en-US" sz="2000" dirty="0"/>
              <a:t> 클래스</a:t>
            </a:r>
            <a:r>
              <a:rPr lang="en-US" altLang="ko-KR" sz="2000" dirty="0"/>
              <a:t>, </a:t>
            </a:r>
            <a:r>
              <a:rPr lang="ko-KR" altLang="en-US" sz="2000" dirty="0"/>
              <a:t>구조체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공용체</a:t>
            </a:r>
            <a:r>
              <a:rPr lang="ko-KR" altLang="en-US" sz="2000" dirty="0"/>
              <a:t> </a:t>
            </a:r>
            <a:r>
              <a:rPr lang="en-US" altLang="ko-KR" sz="2000" dirty="0"/>
              <a:t>), </a:t>
            </a:r>
            <a:r>
              <a:rPr lang="ko-KR" altLang="en-US" sz="2000" dirty="0"/>
              <a:t>또는 </a:t>
            </a:r>
            <a:r>
              <a:rPr lang="ko-KR" altLang="en-US" sz="2000" dirty="0" err="1"/>
              <a:t>열겨형에</a:t>
            </a:r>
            <a:r>
              <a:rPr lang="ko-KR" altLang="en-US" sz="2000" dirty="0"/>
              <a:t> 대한 메모리 정렬 요구사항을 명시적으로 지정하는 데 사용되는 속성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컴파일러에게 해당 엔티티를 지정된 정렬에 맞게 배치하도록 지시합니다</a:t>
            </a:r>
            <a:r>
              <a:rPr lang="en-US" altLang="ko-KR" sz="20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컴파일러가 요청된 정렬을 보장하지 못할 경우 컴파일 오류가 발생할 수 있습니다</a:t>
            </a:r>
            <a:r>
              <a:rPr lang="en-US" altLang="ko-KR" sz="2000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7D755-1DBA-39DA-A880-2E2CFB58E8CD}"/>
              </a:ext>
            </a:extLst>
          </p:cNvPr>
          <p:cNvSpPr txBox="1"/>
          <p:nvPr/>
        </p:nvSpPr>
        <p:spPr>
          <a:xfrm>
            <a:off x="447542" y="1987848"/>
            <a:ext cx="39358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5"/>
                </a:solidFill>
              </a:rPr>
              <a:t>alignas</a:t>
            </a:r>
            <a:r>
              <a:rPr lang="en-US" altLang="ko-KR" dirty="0"/>
              <a:t>(16) </a:t>
            </a:r>
            <a:r>
              <a:rPr lang="en-US" altLang="ko-KR" dirty="0">
                <a:solidFill>
                  <a:schemeClr val="accent5"/>
                </a:solidFill>
              </a:rPr>
              <a:t>char</a:t>
            </a:r>
            <a:r>
              <a:rPr lang="en-US" altLang="ko-KR" dirty="0"/>
              <a:t> </a:t>
            </a:r>
            <a:r>
              <a:rPr lang="en-US" altLang="ko-KR" dirty="0" err="1"/>
              <a:t>aligned_buffer</a:t>
            </a:r>
            <a:r>
              <a:rPr lang="en-US" altLang="ko-KR" dirty="0"/>
              <a:t>[32];</a:t>
            </a:r>
          </a:p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alignas</a:t>
            </a:r>
            <a:r>
              <a:rPr lang="en-US" altLang="ko-KR" dirty="0"/>
              <a:t>(64) </a:t>
            </a:r>
            <a:r>
              <a:rPr lang="en-US" altLang="ko-KR" dirty="0" err="1"/>
              <a:t>AlignedData</a:t>
            </a:r>
            <a:endParaRPr lang="en-US" altLang="ko-KR" dirty="0"/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data[15];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solidFill>
                  <a:schemeClr val="accent5"/>
                </a:solidFill>
              </a:rPr>
              <a:t>char</a:t>
            </a:r>
            <a:r>
              <a:rPr lang="en-US" altLang="ko-KR" dirty="0"/>
              <a:t> padding[4];</a:t>
            </a:r>
          </a:p>
          <a:p>
            <a:r>
              <a:rPr lang="en-US" altLang="ko-KR" dirty="0"/>
              <a:t>}</a:t>
            </a:r>
          </a:p>
          <a:p>
            <a:endParaRPr lang="en-US" altLang="ko-KR" dirty="0"/>
          </a:p>
          <a:p>
            <a:r>
              <a:rPr lang="en-US" altLang="ko-KR" dirty="0"/>
              <a:t>Struct </a:t>
            </a:r>
            <a:r>
              <a:rPr lang="en-US" altLang="ko-KR" dirty="0" err="1"/>
              <a:t>alignas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5"/>
                </a:solidFill>
              </a:rPr>
              <a:t>double</a:t>
            </a:r>
            <a:r>
              <a:rPr lang="en-US" altLang="ko-KR" dirty="0"/>
              <a:t>) Coord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5"/>
                </a:solidFill>
              </a:rPr>
              <a:t>int </a:t>
            </a:r>
            <a:r>
              <a:rPr lang="en-US" altLang="ko-KR" dirty="0"/>
              <a:t>x;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chemeClr val="accent5"/>
                </a:solidFill>
              </a:rPr>
              <a:t>int</a:t>
            </a:r>
            <a:r>
              <a:rPr lang="en-US" altLang="ko-KR" dirty="0"/>
              <a:t> y;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6821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F2C7E-BBB9-955A-8EFF-BB0B93E4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EEF20BA-D272-183E-9736-27A3B3D02B73}"/>
              </a:ext>
            </a:extLst>
          </p:cNvPr>
          <p:cNvGrpSpPr/>
          <p:nvPr/>
        </p:nvGrpSpPr>
        <p:grpSpPr>
          <a:xfrm>
            <a:off x="3210579" y="2902857"/>
            <a:ext cx="5770841" cy="1052286"/>
            <a:chOff x="2721429" y="2859314"/>
            <a:chExt cx="6908800" cy="1052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56DC73-6943-3219-5D3C-8617F527D3A6}"/>
                </a:ext>
              </a:extLst>
            </p:cNvPr>
            <p:cNvSpPr/>
            <p:nvPr/>
          </p:nvSpPr>
          <p:spPr>
            <a:xfrm>
              <a:off x="2721429" y="2859314"/>
              <a:ext cx="72571" cy="10522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3EAD0F-ECAD-BFB5-AF48-935F00445FA4}"/>
                </a:ext>
              </a:extLst>
            </p:cNvPr>
            <p:cNvCxnSpPr>
              <a:cxnSpLocks/>
            </p:cNvCxnSpPr>
            <p:nvPr/>
          </p:nvCxnSpPr>
          <p:spPr>
            <a:xfrm>
              <a:off x="3077030" y="2910114"/>
              <a:ext cx="56460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2762AE3-33E0-7E22-7F62-CDAF46D35788}"/>
                </a:ext>
              </a:extLst>
            </p:cNvPr>
            <p:cNvSpPr txBox="1"/>
            <p:nvPr/>
          </p:nvSpPr>
          <p:spPr>
            <a:xfrm>
              <a:off x="2982686" y="3049826"/>
              <a:ext cx="66475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dirty="0"/>
                <a:t>상수 관련 키워드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2617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A1EC7-AD65-3F48-AC2B-13B40D3E2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95587A-467B-CD19-103F-56B39D59A41A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25241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4D5EE0A-8E7A-DB0E-54D2-4A1ACA70CDD9}"/>
              </a:ext>
            </a:extLst>
          </p:cNvPr>
          <p:cNvCxnSpPr>
            <a:cxnSpLocks/>
          </p:cNvCxnSpPr>
          <p:nvPr/>
        </p:nvCxnSpPr>
        <p:spPr>
          <a:xfrm>
            <a:off x="3706695" y="577703"/>
            <a:ext cx="809012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824DBFF-6483-C701-3386-BAB76AD2C1E7}"/>
              </a:ext>
            </a:extLst>
          </p:cNvPr>
          <p:cNvSpPr txBox="1"/>
          <p:nvPr/>
        </p:nvSpPr>
        <p:spPr>
          <a:xfrm>
            <a:off x="395176" y="438552"/>
            <a:ext cx="311513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Const</a:t>
            </a:r>
            <a:r>
              <a:rPr lang="ko-KR" altLang="en-US" sz="2500" b="1" dirty="0"/>
              <a:t> </a:t>
            </a:r>
            <a:r>
              <a:rPr lang="en-US" altLang="ko-KR" sz="2500" b="1" dirty="0"/>
              <a:t>&amp;</a:t>
            </a:r>
            <a:r>
              <a:rPr lang="ko-KR" altLang="en-US" sz="2500" b="1" dirty="0"/>
              <a:t> </a:t>
            </a:r>
            <a:r>
              <a:rPr lang="en-US" altLang="ko-KR" sz="2500" b="1" dirty="0" err="1"/>
              <a:t>Constexpr</a:t>
            </a:r>
            <a:endParaRPr lang="ko-KR" altLang="en-US" sz="2500" b="1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96C90E-4C83-C474-6834-1ADCC4176D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501969"/>
              </p:ext>
            </p:extLst>
          </p:nvPr>
        </p:nvGraphicFramePr>
        <p:xfrm>
          <a:off x="838537" y="1173926"/>
          <a:ext cx="10608149" cy="3802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2281">
                  <a:extLst>
                    <a:ext uri="{9D8B030D-6E8A-4147-A177-3AD203B41FA5}">
                      <a16:colId xmlns:a16="http://schemas.microsoft.com/office/drawing/2014/main" val="2024187518"/>
                    </a:ext>
                  </a:extLst>
                </a:gridCol>
                <a:gridCol w="3889727">
                  <a:extLst>
                    <a:ext uri="{9D8B030D-6E8A-4147-A177-3AD203B41FA5}">
                      <a16:colId xmlns:a16="http://schemas.microsoft.com/office/drawing/2014/main" val="2431559752"/>
                    </a:ext>
                  </a:extLst>
                </a:gridCol>
                <a:gridCol w="4306141">
                  <a:extLst>
                    <a:ext uri="{9D8B030D-6E8A-4147-A177-3AD203B41FA5}">
                      <a16:colId xmlns:a16="http://schemas.microsoft.com/office/drawing/2014/main" val="2736526668"/>
                    </a:ext>
                  </a:extLst>
                </a:gridCol>
              </a:tblGrid>
              <a:tr h="6211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Const 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constexpr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7475873"/>
                  </a:ext>
                </a:extLst>
              </a:tr>
              <a:tr h="621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평가 시점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런타임 또는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 타임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 타임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713508"/>
                  </a:ext>
                </a:extLst>
              </a:tr>
              <a:tr h="621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용도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수정 불가 변수 보장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 타임 상수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9737045"/>
                  </a:ext>
                </a:extLst>
              </a:tr>
              <a:tr h="621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포인터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멤버 함수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변수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함수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생성자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872521"/>
                  </a:ext>
                </a:extLst>
              </a:tr>
              <a:tr h="621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제약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초기화 값이 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상수일 필요 없음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상수 표현식만 가능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6173572"/>
                  </a:ext>
                </a:extLst>
              </a:tr>
              <a:tr h="6211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성능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실행 시간 증가 가능성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컴파일 타임 평가로</a:t>
                      </a:r>
                      <a:endParaRPr lang="en-US" altLang="ko-KR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오버헤드 최소화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62185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7FB23F-16D6-01EF-4269-769FF7052AE9}"/>
              </a:ext>
            </a:extLst>
          </p:cNvPr>
          <p:cNvSpPr txBox="1"/>
          <p:nvPr/>
        </p:nvSpPr>
        <p:spPr>
          <a:xfrm>
            <a:off x="956778" y="5264368"/>
            <a:ext cx="522529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Const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런타임에 값이 결정되는 경우입니다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객체</a:t>
            </a:r>
            <a:r>
              <a:rPr lang="en-US" altLang="ko-KR" dirty="0"/>
              <a:t>, </a:t>
            </a:r>
            <a:r>
              <a:rPr lang="ko-KR" altLang="en-US" dirty="0"/>
              <a:t>포인터</a:t>
            </a:r>
            <a:r>
              <a:rPr lang="en-US" altLang="ko-KR" dirty="0"/>
              <a:t>, </a:t>
            </a:r>
            <a:r>
              <a:rPr lang="ko-KR" altLang="en-US" dirty="0"/>
              <a:t>함수의 불변성 보장할 때 입니다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339046-6A51-3905-6AFC-8D1347A8A5B9}"/>
              </a:ext>
            </a:extLst>
          </p:cNvPr>
          <p:cNvSpPr txBox="1"/>
          <p:nvPr/>
        </p:nvSpPr>
        <p:spPr>
          <a:xfrm>
            <a:off x="6395511" y="5264368"/>
            <a:ext cx="5051175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Constexpr</a:t>
            </a:r>
            <a:r>
              <a:rPr lang="en-US" altLang="ko-KR" b="1" dirty="0"/>
              <a:t> </a:t>
            </a:r>
            <a:r>
              <a:rPr lang="ko-KR" altLang="en-US" b="1" dirty="0"/>
              <a:t>사용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컴파일 타임에 결정되어야 하는 경우 입니다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최적화가 필요한 경우 입니다</a:t>
            </a:r>
            <a:r>
              <a:rPr lang="en-US" altLang="ko-KR" dirty="0"/>
              <a:t>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8CDB5E-3CBC-20B2-7789-FDDE173118F3}"/>
              </a:ext>
            </a:extLst>
          </p:cNvPr>
          <p:cNvCxnSpPr/>
          <p:nvPr/>
        </p:nvCxnSpPr>
        <p:spPr>
          <a:xfrm>
            <a:off x="567328" y="5179375"/>
            <a:ext cx="112294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111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74041-EF26-11E9-6595-21F9F3606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FC2912-63AD-71F7-191F-A8B5571CB8D6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2061563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C7650C-1DB4-2A7C-06F5-28A1163DBD8E}"/>
              </a:ext>
            </a:extLst>
          </p:cNvPr>
          <p:cNvCxnSpPr>
            <a:cxnSpLocks/>
          </p:cNvCxnSpPr>
          <p:nvPr/>
        </p:nvCxnSpPr>
        <p:spPr>
          <a:xfrm>
            <a:off x="3514381" y="577703"/>
            <a:ext cx="8282443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E35CEF7-0FDB-0A12-F4B3-12010005E883}"/>
              </a:ext>
            </a:extLst>
          </p:cNvPr>
          <p:cNvSpPr txBox="1"/>
          <p:nvPr/>
        </p:nvSpPr>
        <p:spPr>
          <a:xfrm>
            <a:off x="395176" y="438552"/>
            <a:ext cx="28988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Decltype</a:t>
            </a:r>
            <a:r>
              <a:rPr lang="en-US" altLang="ko-KR" sz="2500" b="1" dirty="0"/>
              <a:t> &amp; auto</a:t>
            </a:r>
            <a:endParaRPr lang="ko-KR" altLang="en-US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82E746-95B0-0433-2EC3-E1C4AD7E678D}"/>
              </a:ext>
            </a:extLst>
          </p:cNvPr>
          <p:cNvSpPr txBox="1"/>
          <p:nvPr/>
        </p:nvSpPr>
        <p:spPr>
          <a:xfrm>
            <a:off x="1433573" y="4995009"/>
            <a:ext cx="9324854" cy="12852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Decltype</a:t>
            </a:r>
            <a:r>
              <a:rPr lang="ko-KR" altLang="en-US" dirty="0"/>
              <a:t>은 컴파일 시점에 표현식의 타입을 그대로 가져오는 키워드입니다</a:t>
            </a:r>
            <a:r>
              <a:rPr lang="en-US" altLang="ko-KR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 선언 시 타입 명시 없이</a:t>
            </a:r>
            <a:r>
              <a:rPr lang="en-US" altLang="ko-KR" dirty="0"/>
              <a:t>, </a:t>
            </a:r>
            <a:r>
              <a:rPr lang="ko-KR" altLang="en-US" dirty="0"/>
              <a:t>기존 변수나 표현식의 정확한 타입을 복사하고 싶을 때 사용합니다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766714A-1881-1305-322D-05DA8B5AF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010131"/>
              </p:ext>
            </p:extLst>
          </p:nvPr>
        </p:nvGraphicFramePr>
        <p:xfrm>
          <a:off x="1954777" y="1764623"/>
          <a:ext cx="8282443" cy="243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036">
                  <a:extLst>
                    <a:ext uri="{9D8B030D-6E8A-4147-A177-3AD203B41FA5}">
                      <a16:colId xmlns:a16="http://schemas.microsoft.com/office/drawing/2014/main" val="3657898693"/>
                    </a:ext>
                  </a:extLst>
                </a:gridCol>
                <a:gridCol w="3208489">
                  <a:extLst>
                    <a:ext uri="{9D8B030D-6E8A-4147-A177-3AD203B41FA5}">
                      <a16:colId xmlns:a16="http://schemas.microsoft.com/office/drawing/2014/main" val="1850801385"/>
                    </a:ext>
                  </a:extLst>
                </a:gridCol>
                <a:gridCol w="3439918">
                  <a:extLst>
                    <a:ext uri="{9D8B030D-6E8A-4147-A177-3AD203B41FA5}">
                      <a16:colId xmlns:a16="http://schemas.microsoft.com/office/drawing/2014/main" val="2336300271"/>
                    </a:ext>
                  </a:extLst>
                </a:gridCol>
              </a:tblGrid>
              <a:tr h="60987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Auto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solidFill>
                            <a:schemeClr val="tx1"/>
                          </a:solidFill>
                        </a:rPr>
                        <a:t>Decltype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015058"/>
                  </a:ext>
                </a:extLst>
              </a:tr>
              <a:tr h="609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초기화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필수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불필요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541121"/>
                  </a:ext>
                </a:extLst>
              </a:tr>
              <a:tr h="609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참조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 const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기본적으로 제거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const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유지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510466"/>
                  </a:ext>
                </a:extLst>
              </a:tr>
              <a:tr h="6098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주요 용도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간단한 선언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코드 간소화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템플릿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정확한 타입 추론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399268"/>
                  </a:ext>
                </a:extLst>
              </a:tr>
            </a:tbl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42E4D22-4BF0-9671-4F3E-8B67CBAA7022}"/>
              </a:ext>
            </a:extLst>
          </p:cNvPr>
          <p:cNvCxnSpPr>
            <a:cxnSpLocks/>
          </p:cNvCxnSpPr>
          <p:nvPr/>
        </p:nvCxnSpPr>
        <p:spPr>
          <a:xfrm>
            <a:off x="1028240" y="4715219"/>
            <a:ext cx="101355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670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D15C62-45AF-F0C5-EBEE-77ABC15AB2CD}"/>
              </a:ext>
            </a:extLst>
          </p:cNvPr>
          <p:cNvSpPr/>
          <p:nvPr/>
        </p:nvSpPr>
        <p:spPr>
          <a:xfrm>
            <a:off x="5252484" y="0"/>
            <a:ext cx="6939516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0D1B9-F042-2022-1F72-088C80BDF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180" y="1825625"/>
            <a:ext cx="5383619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Endl</a:t>
            </a:r>
            <a:r>
              <a:rPr lang="ko-KR" altLang="en-US" dirty="0"/>
              <a:t>명령어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문자 타입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평가 순서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메모리 정렬과 키워드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상수관련 키워드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7665A9-7761-76D7-B7D2-AE9556AC2FED}"/>
              </a:ext>
            </a:extLst>
          </p:cNvPr>
          <p:cNvCxnSpPr>
            <a:cxnSpLocks/>
          </p:cNvCxnSpPr>
          <p:nvPr/>
        </p:nvCxnSpPr>
        <p:spPr>
          <a:xfrm flipV="1">
            <a:off x="914400" y="261051"/>
            <a:ext cx="11277600" cy="37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0566F8E-B898-C04C-DC93-0E750DE5E142}"/>
              </a:ext>
            </a:extLst>
          </p:cNvPr>
          <p:cNvSpPr txBox="1"/>
          <p:nvPr/>
        </p:nvSpPr>
        <p:spPr>
          <a:xfrm>
            <a:off x="2036136" y="3075057"/>
            <a:ext cx="12121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660228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5211-CBE8-8FD5-901E-022349BFF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F93C8C-371A-388E-B577-CE8BAA061B8A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818707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86B44B-FF4D-AE0F-1C6A-1D5CCCEC9C32}"/>
              </a:ext>
            </a:extLst>
          </p:cNvPr>
          <p:cNvCxnSpPr>
            <a:cxnSpLocks/>
          </p:cNvCxnSpPr>
          <p:nvPr/>
        </p:nvCxnSpPr>
        <p:spPr>
          <a:xfrm>
            <a:off x="2908005" y="577703"/>
            <a:ext cx="8888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D2C6F88-DF4F-1BB0-46A9-72E8AED9CFBE}"/>
              </a:ext>
            </a:extLst>
          </p:cNvPr>
          <p:cNvSpPr txBox="1"/>
          <p:nvPr/>
        </p:nvSpPr>
        <p:spPr>
          <a:xfrm>
            <a:off x="648586" y="402266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 err="1"/>
              <a:t>endl</a:t>
            </a:r>
            <a:endParaRPr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38B408-4FB0-79F8-2EB7-0F162CE2DE4A}"/>
              </a:ext>
            </a:extLst>
          </p:cNvPr>
          <p:cNvSpPr txBox="1"/>
          <p:nvPr/>
        </p:nvSpPr>
        <p:spPr>
          <a:xfrm>
            <a:off x="657226" y="4579510"/>
            <a:ext cx="784860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주의점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빈번한 </a:t>
            </a:r>
            <a:r>
              <a:rPr lang="en-US" altLang="ko-KR" dirty="0"/>
              <a:t>std::</a:t>
            </a:r>
            <a:r>
              <a:rPr lang="en-US" altLang="ko-KR" dirty="0" err="1"/>
              <a:t>endl</a:t>
            </a:r>
            <a:r>
              <a:rPr lang="ko-KR" altLang="en-US" dirty="0"/>
              <a:t>사용은 출력 성능을 저하시킬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대량의 데이터를 출력하는 경우 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불필요한 플러시가 많으면 출력 속도가 크게 느려질 수 있습니다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B2869E-9C5E-CD30-4006-D64CC2AFA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90209"/>
              </p:ext>
            </p:extLst>
          </p:nvPr>
        </p:nvGraphicFramePr>
        <p:xfrm>
          <a:off x="896236" y="1521934"/>
          <a:ext cx="3685290" cy="1733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2645">
                  <a:extLst>
                    <a:ext uri="{9D8B030D-6E8A-4147-A177-3AD203B41FA5}">
                      <a16:colId xmlns:a16="http://schemas.microsoft.com/office/drawing/2014/main" val="50650990"/>
                    </a:ext>
                  </a:extLst>
                </a:gridCol>
                <a:gridCol w="1842645">
                  <a:extLst>
                    <a:ext uri="{9D8B030D-6E8A-4147-A177-3AD203B41FA5}">
                      <a16:colId xmlns:a16="http://schemas.microsoft.com/office/drawing/2014/main" val="902466276"/>
                    </a:ext>
                  </a:extLst>
                </a:gridCol>
              </a:tblGrid>
              <a:tr h="743056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Std::</a:t>
                      </a:r>
                      <a:r>
                        <a:rPr lang="en-US" altLang="ko-KR" sz="2000" dirty="0" err="1">
                          <a:solidFill>
                            <a:schemeClr val="tx1"/>
                          </a:solidFill>
                        </a:rPr>
                        <a:t>endl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\n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010505"/>
                  </a:ext>
                </a:extLst>
              </a:tr>
              <a:tr h="990352"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개행문자</a:t>
                      </a: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2000" dirty="0">
                          <a:solidFill>
                            <a:schemeClr val="tx1"/>
                          </a:solidFill>
                        </a:rPr>
                        <a:t>+ </a:t>
                      </a:r>
                      <a:br>
                        <a:rPr lang="en-US" altLang="ko-KR" sz="2000" dirty="0">
                          <a:solidFill>
                            <a:schemeClr val="tx1"/>
                          </a:solidFill>
                        </a:rPr>
                      </a:b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버퍼 플러시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단순 </a:t>
                      </a:r>
                      <a:r>
                        <a:rPr lang="ko-KR" altLang="en-US" sz="2000" dirty="0" err="1">
                          <a:solidFill>
                            <a:schemeClr val="tx1"/>
                          </a:solidFill>
                        </a:rPr>
                        <a:t>개행문자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3845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EC1B890-F341-BE38-99B4-A63DD7538AB5}"/>
              </a:ext>
            </a:extLst>
          </p:cNvPr>
          <p:cNvSpPr txBox="1"/>
          <p:nvPr/>
        </p:nvSpPr>
        <p:spPr>
          <a:xfrm>
            <a:off x="5043599" y="897217"/>
            <a:ext cx="6572250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Std::</a:t>
            </a:r>
            <a:r>
              <a:rPr lang="en-US" altLang="ko-KR" b="1" dirty="0" err="1"/>
              <a:t>cout</a:t>
            </a:r>
            <a:r>
              <a:rPr lang="ko-KR" altLang="en-US" b="1" dirty="0"/>
              <a:t> 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버퍼링을 사용합니다</a:t>
            </a:r>
            <a:r>
              <a:rPr lang="en-US" altLang="ko-KR" dirty="0"/>
              <a:t>.  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일정량이 쌓일 때까지 메모리에 저장 후 한번에 출력 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버퍼 플러시</a:t>
            </a:r>
            <a:endParaRPr lang="en-US" altLang="ko-K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출력 스트림과 관련된 버퍼를 즉시 비우고 출력 장치로 보냅니다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( </a:t>
            </a:r>
            <a:r>
              <a:rPr lang="ko-KR" altLang="en-US" dirty="0"/>
              <a:t>버퍼에 저장된 데이터가 즉시 출력 장치로 전송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7B1F86-8FD1-12BB-DDC1-4BC7838DF544}"/>
              </a:ext>
            </a:extLst>
          </p:cNvPr>
          <p:cNvCxnSpPr>
            <a:cxnSpLocks/>
          </p:cNvCxnSpPr>
          <p:nvPr/>
        </p:nvCxnSpPr>
        <p:spPr>
          <a:xfrm>
            <a:off x="648586" y="4498122"/>
            <a:ext cx="1096726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5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F0094-80F6-7343-8F17-68B77ACBD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AD79B3E-9A7F-D440-CA5B-55C91E816DFC}"/>
              </a:ext>
            </a:extLst>
          </p:cNvPr>
          <p:cNvGrpSpPr/>
          <p:nvPr/>
        </p:nvGrpSpPr>
        <p:grpSpPr>
          <a:xfrm>
            <a:off x="4364718" y="2902857"/>
            <a:ext cx="6608082" cy="1052286"/>
            <a:chOff x="2721429" y="2859314"/>
            <a:chExt cx="6908800" cy="1052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CF68979-9CD5-2E32-68A7-0CBBB63FEBBA}"/>
                </a:ext>
              </a:extLst>
            </p:cNvPr>
            <p:cNvSpPr/>
            <p:nvPr/>
          </p:nvSpPr>
          <p:spPr>
            <a:xfrm>
              <a:off x="2721429" y="2859314"/>
              <a:ext cx="72571" cy="10522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5FE84E-BC62-4B8B-A399-38F542DDE05E}"/>
                </a:ext>
              </a:extLst>
            </p:cNvPr>
            <p:cNvCxnSpPr>
              <a:cxnSpLocks/>
            </p:cNvCxnSpPr>
            <p:nvPr/>
          </p:nvCxnSpPr>
          <p:spPr>
            <a:xfrm>
              <a:off x="3077029" y="2910114"/>
              <a:ext cx="275680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9E1C29-816D-AD17-C01F-82CB33BCAC7A}"/>
                </a:ext>
              </a:extLst>
            </p:cNvPr>
            <p:cNvSpPr txBox="1"/>
            <p:nvPr/>
          </p:nvSpPr>
          <p:spPr>
            <a:xfrm>
              <a:off x="2982686" y="3049826"/>
              <a:ext cx="66475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dirty="0"/>
                <a:t>문자 타입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502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F518B-A266-1F9B-6874-11F735A74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D24562-CFD7-6549-88B9-F083E13283FB}"/>
              </a:ext>
            </a:extLst>
          </p:cNvPr>
          <p:cNvCxnSpPr>
            <a:cxnSpLocks/>
          </p:cNvCxnSpPr>
          <p:nvPr/>
        </p:nvCxnSpPr>
        <p:spPr>
          <a:xfrm>
            <a:off x="838200" y="308344"/>
            <a:ext cx="4572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54CDD9-1D99-150B-F5B8-2534090B6BB3}"/>
              </a:ext>
            </a:extLst>
          </p:cNvPr>
          <p:cNvCxnSpPr>
            <a:cxnSpLocks/>
          </p:cNvCxnSpPr>
          <p:nvPr/>
        </p:nvCxnSpPr>
        <p:spPr>
          <a:xfrm>
            <a:off x="2908005" y="577703"/>
            <a:ext cx="8888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0FCFC20-DD71-1D21-F95B-4CEC4545D7A8}"/>
              </a:ext>
            </a:extLst>
          </p:cNvPr>
          <p:cNvSpPr txBox="1"/>
          <p:nvPr/>
        </p:nvSpPr>
        <p:spPr>
          <a:xfrm>
            <a:off x="666750" y="339176"/>
            <a:ext cx="914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char</a:t>
            </a:r>
            <a:endParaRPr lang="ko-KR" altLang="en-US" sz="25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959FBA9-FC54-74E0-7C46-779087063B3E}"/>
              </a:ext>
            </a:extLst>
          </p:cNvPr>
          <p:cNvGrpSpPr/>
          <p:nvPr/>
        </p:nvGrpSpPr>
        <p:grpSpPr>
          <a:xfrm>
            <a:off x="2778420" y="1033557"/>
            <a:ext cx="7067550" cy="2816156"/>
            <a:chOff x="2137920" y="1225641"/>
            <a:chExt cx="7067550" cy="281615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E042E4C-139B-F70C-41B3-BEFF798D429A}"/>
                </a:ext>
              </a:extLst>
            </p:cNvPr>
            <p:cNvSpPr txBox="1"/>
            <p:nvPr/>
          </p:nvSpPr>
          <p:spPr>
            <a:xfrm>
              <a:off x="2137920" y="1594973"/>
              <a:ext cx="7067550" cy="2446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Char</a:t>
              </a:r>
              <a:r>
                <a:rPr lang="ko-KR" altLang="en-US" dirty="0"/>
                <a:t>의 </a:t>
              </a:r>
              <a:r>
                <a:rPr lang="en-US" altLang="ko-KR" dirty="0"/>
                <a:t>bit </a:t>
              </a:r>
              <a:r>
                <a:rPr lang="ko-KR" altLang="en-US" dirty="0"/>
                <a:t>는 </a:t>
              </a:r>
              <a:r>
                <a:rPr lang="en-US" altLang="ko-KR" dirty="0" err="1"/>
                <a:t>limits.h</a:t>
              </a:r>
              <a:r>
                <a:rPr lang="ko-KR" altLang="en-US" dirty="0"/>
                <a:t>의 </a:t>
              </a:r>
              <a:r>
                <a:rPr lang="en-US" altLang="ko-KR" dirty="0"/>
                <a:t>CHAR_BIT</a:t>
              </a:r>
              <a:r>
                <a:rPr lang="ko-KR" altLang="en-US" dirty="0"/>
                <a:t>로 결정됩니다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하지만 </a:t>
              </a:r>
              <a:r>
                <a:rPr lang="en-US" altLang="ko-KR" dirty="0"/>
                <a:t>1byte = 8bit</a:t>
              </a:r>
              <a:r>
                <a:rPr lang="ko-KR" altLang="en-US" dirty="0"/>
                <a:t>를 표준에서 강제하지 않습니다</a:t>
              </a:r>
              <a:r>
                <a:rPr lang="en-US" altLang="ko-KR" dirty="0"/>
                <a:t>. 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1byte = 6bit ( DEC PDP-10 )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1byte = 7bit ( </a:t>
              </a:r>
              <a:r>
                <a:rPr lang="ko-KR" altLang="en-US" dirty="0"/>
                <a:t>옛날 </a:t>
              </a:r>
              <a:r>
                <a:rPr lang="en-US" altLang="ko-KR" dirty="0"/>
                <a:t>IBM </a:t>
              </a:r>
              <a:r>
                <a:rPr lang="ko-KR" altLang="en-US" dirty="0"/>
                <a:t>시스템 </a:t>
              </a:r>
              <a:r>
                <a:rPr lang="en-US" altLang="ko-KR" dirty="0"/>
                <a:t>)</a:t>
              </a:r>
            </a:p>
            <a:p>
              <a:pPr marL="742950" lvl="1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/>
                <a:t>1byte = 9bit ( CDC 6600 )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5F5CAA-DD19-0357-B184-C85EEAC72F3F}"/>
                </a:ext>
              </a:extLst>
            </p:cNvPr>
            <p:cNvSpPr txBox="1"/>
            <p:nvPr/>
          </p:nvSpPr>
          <p:spPr>
            <a:xfrm>
              <a:off x="2137920" y="1225641"/>
              <a:ext cx="3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Char</a:t>
              </a:r>
              <a:r>
                <a:rPr lang="ko-KR" altLang="en-US" b="1" dirty="0"/>
                <a:t>가 </a:t>
              </a:r>
              <a:r>
                <a:rPr lang="en-US" altLang="ko-KR" b="1" dirty="0"/>
                <a:t>8bit</a:t>
              </a:r>
              <a:r>
                <a:rPr lang="ko-KR" altLang="en-US" b="1" dirty="0"/>
                <a:t>가 아닐 수 있을까</a:t>
              </a:r>
              <a:r>
                <a:rPr lang="en-US" altLang="ko-KR" b="1" dirty="0"/>
                <a:t>?</a:t>
              </a:r>
              <a:endParaRPr lang="ko-KR" altLang="en-US" b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D8A2303-280B-58AD-3486-319AFD9C6EB4}"/>
              </a:ext>
            </a:extLst>
          </p:cNvPr>
          <p:cNvGrpSpPr/>
          <p:nvPr/>
        </p:nvGrpSpPr>
        <p:grpSpPr>
          <a:xfrm>
            <a:off x="2778420" y="4219045"/>
            <a:ext cx="7067550" cy="1957145"/>
            <a:chOff x="2137920" y="4323152"/>
            <a:chExt cx="7067550" cy="195714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6D68CBF-64A0-B072-F738-B8431A40B628}"/>
                </a:ext>
              </a:extLst>
            </p:cNvPr>
            <p:cNvSpPr txBox="1"/>
            <p:nvPr/>
          </p:nvSpPr>
          <p:spPr>
            <a:xfrm>
              <a:off x="2137920" y="4323152"/>
              <a:ext cx="37499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요즘 </a:t>
              </a:r>
              <a:r>
                <a:rPr lang="en-US" altLang="ko-KR" b="1" dirty="0"/>
                <a:t>char bit</a:t>
              </a:r>
              <a:r>
                <a:rPr lang="ko-KR" altLang="en-US" b="1" dirty="0"/>
                <a:t>수</a:t>
              </a:r>
              <a:endParaRPr lang="en-US" altLang="ko-KR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B367C72-9C8D-A9B2-7178-9489F21A1D2B}"/>
                </a:ext>
              </a:extLst>
            </p:cNvPr>
            <p:cNvSpPr txBox="1"/>
            <p:nvPr/>
          </p:nvSpPr>
          <p:spPr>
            <a:xfrm>
              <a:off x="2137920" y="4579510"/>
              <a:ext cx="7067550" cy="170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거의 모든 현대 </a:t>
              </a:r>
              <a:r>
                <a:rPr lang="en-US" altLang="ko-KR" dirty="0"/>
                <a:t>CPU ( x86, ARM, RISC-V </a:t>
              </a:r>
              <a:r>
                <a:rPr lang="ko-KR" altLang="en-US" dirty="0"/>
                <a:t>등 </a:t>
              </a:r>
              <a:r>
                <a:rPr lang="en-US" altLang="ko-KR" dirty="0"/>
                <a:t>) </a:t>
              </a:r>
              <a:r>
                <a:rPr lang="ko-KR" altLang="en-US" dirty="0"/>
                <a:t>에서는 </a:t>
              </a:r>
              <a:r>
                <a:rPr lang="en-US" altLang="ko-KR" dirty="0"/>
                <a:t>1 byte</a:t>
              </a:r>
              <a:r>
                <a:rPr lang="ko-KR" altLang="en-US" dirty="0"/>
                <a:t> </a:t>
              </a:r>
              <a:r>
                <a:rPr lang="en-US" altLang="ko-KR" dirty="0"/>
                <a:t>=</a:t>
              </a:r>
              <a:r>
                <a:rPr lang="ko-KR" altLang="en-US" dirty="0"/>
                <a:t> </a:t>
              </a:r>
              <a:r>
                <a:rPr lang="en-US" altLang="ko-KR" dirty="0"/>
                <a:t>8bit</a:t>
              </a:r>
              <a:r>
                <a:rPr lang="ko-KR" altLang="en-US" dirty="0"/>
                <a:t> 로 통일됐습니다</a:t>
              </a:r>
              <a:r>
                <a:rPr lang="en-US" altLang="ko-KR" dirty="0"/>
                <a:t>.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/>
                <a:t>하지만 완전 로우 레벨 </a:t>
              </a:r>
              <a:r>
                <a:rPr lang="en-US" altLang="ko-KR" dirty="0"/>
                <a:t>( </a:t>
              </a:r>
              <a:r>
                <a:rPr lang="ko-KR" altLang="en-US" dirty="0"/>
                <a:t>특수 프로세서 </a:t>
              </a:r>
              <a:r>
                <a:rPr lang="en-US" altLang="ko-KR" dirty="0"/>
                <a:t>) </a:t>
              </a:r>
              <a:r>
                <a:rPr lang="ko-KR" altLang="en-US" dirty="0"/>
                <a:t>를 위한 </a:t>
              </a:r>
              <a:r>
                <a:rPr lang="en-US" altLang="ko-KR" dirty="0"/>
                <a:t>C</a:t>
              </a:r>
              <a:r>
                <a:rPr lang="ko-KR" altLang="en-US" dirty="0"/>
                <a:t>에서는 </a:t>
              </a:r>
              <a:r>
                <a:rPr lang="en-US" altLang="ko-KR" dirty="0"/>
                <a:t>8bit</a:t>
              </a:r>
              <a:r>
                <a:rPr lang="ko-KR" altLang="en-US" dirty="0"/>
                <a:t>가 아닐 수 있습니다</a:t>
              </a:r>
              <a:r>
                <a:rPr lang="en-US" altLang="ko-KR" dirty="0"/>
                <a:t>.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0CAFD11-0F38-24AA-D181-4757C5BC1061}"/>
              </a:ext>
            </a:extLst>
          </p:cNvPr>
          <p:cNvCxnSpPr>
            <a:cxnSpLocks/>
          </p:cNvCxnSpPr>
          <p:nvPr/>
        </p:nvCxnSpPr>
        <p:spPr>
          <a:xfrm>
            <a:off x="2409825" y="3849713"/>
            <a:ext cx="7436145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495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77F9D4-093D-4AE1-12DA-BD3A90AD59B4}"/>
              </a:ext>
            </a:extLst>
          </p:cNvPr>
          <p:cNvCxnSpPr>
            <a:cxnSpLocks/>
          </p:cNvCxnSpPr>
          <p:nvPr/>
        </p:nvCxnSpPr>
        <p:spPr>
          <a:xfrm>
            <a:off x="648586" y="308344"/>
            <a:ext cx="1046864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D3FAD4-6448-B4EE-2AA2-87CAE7B8090B}"/>
              </a:ext>
            </a:extLst>
          </p:cNvPr>
          <p:cNvCxnSpPr>
            <a:cxnSpLocks/>
          </p:cNvCxnSpPr>
          <p:nvPr/>
        </p:nvCxnSpPr>
        <p:spPr>
          <a:xfrm>
            <a:off x="2908005" y="577703"/>
            <a:ext cx="888881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DBEF186-7240-FF21-13C5-88A12C2E1408}"/>
              </a:ext>
            </a:extLst>
          </p:cNvPr>
          <p:cNvSpPr txBox="1"/>
          <p:nvPr/>
        </p:nvSpPr>
        <p:spPr>
          <a:xfrm>
            <a:off x="395176" y="440366"/>
            <a:ext cx="16577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문자 타입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1EB7394-1894-259B-7C77-8AB38EBCD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843117"/>
              </p:ext>
            </p:extLst>
          </p:nvPr>
        </p:nvGraphicFramePr>
        <p:xfrm>
          <a:off x="2306336" y="1424435"/>
          <a:ext cx="7873410" cy="468649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8169">
                  <a:extLst>
                    <a:ext uri="{9D8B030D-6E8A-4147-A177-3AD203B41FA5}">
                      <a16:colId xmlns:a16="http://schemas.microsoft.com/office/drawing/2014/main" val="293433700"/>
                    </a:ext>
                  </a:extLst>
                </a:gridCol>
                <a:gridCol w="2945218">
                  <a:extLst>
                    <a:ext uri="{9D8B030D-6E8A-4147-A177-3AD203B41FA5}">
                      <a16:colId xmlns:a16="http://schemas.microsoft.com/office/drawing/2014/main" val="4053491552"/>
                    </a:ext>
                  </a:extLst>
                </a:gridCol>
                <a:gridCol w="3110023">
                  <a:extLst>
                    <a:ext uri="{9D8B030D-6E8A-4147-A177-3AD203B41FA5}">
                      <a16:colId xmlns:a16="http://schemas.microsoft.com/office/drawing/2014/main" val="2240639230"/>
                    </a:ext>
                  </a:extLst>
                </a:gridCol>
              </a:tblGrid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solidFill>
                            <a:schemeClr val="tx1"/>
                          </a:solidFill>
                        </a:rPr>
                        <a:t>특성</a:t>
                      </a: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 err="1">
                          <a:solidFill>
                            <a:schemeClr val="tx1"/>
                          </a:solidFill>
                        </a:rPr>
                        <a:t>wchar_t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>
                          <a:solidFill>
                            <a:schemeClr val="tx1"/>
                          </a:solidFill>
                        </a:rPr>
                        <a:t>char16_t</a:t>
                      </a:r>
                      <a:endParaRPr lang="ko-KR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609924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도입 시기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C++98 / </a:t>
                      </a:r>
                      <a:r>
                        <a:rPr lang="ko-KR" altLang="en-US" sz="2000" dirty="0"/>
                        <a:t>플랫폼별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C++11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5463439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크기</a:t>
                      </a:r>
                      <a:endParaRPr lang="en-US" altLang="ko-KR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MSVC : 16bit, </a:t>
                      </a:r>
                    </a:p>
                    <a:p>
                      <a:pPr algn="ctr" latinLnBrk="1"/>
                      <a:r>
                        <a:rPr lang="en-US" altLang="ko-KR" sz="2000" dirty="0"/>
                        <a:t>GCC, Linux : 32bit</a:t>
                      </a:r>
                      <a:r>
                        <a:rPr lang="ko-KR" altLang="en-US" sz="2000" dirty="0"/>
                        <a:t> 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항상 </a:t>
                      </a:r>
                      <a:r>
                        <a:rPr lang="en-US" altLang="ko-KR" sz="2000" dirty="0"/>
                        <a:t>16bit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2416238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부호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Signed / unsigned (</a:t>
                      </a:r>
                      <a:r>
                        <a:rPr lang="ko-KR" altLang="en-US" sz="2000" dirty="0"/>
                        <a:t>불분명</a:t>
                      </a:r>
                      <a:r>
                        <a:rPr lang="en-US" altLang="ko-KR" sz="2000" dirty="0"/>
                        <a:t>)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Unsigned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00098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접두사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L”</a:t>
                      </a:r>
                      <a:r>
                        <a:rPr lang="ko-KR" altLang="en-US" sz="2000" dirty="0"/>
                        <a:t>문자열</a:t>
                      </a:r>
                      <a:r>
                        <a:rPr lang="en-US" altLang="ko-KR" sz="2000" dirty="0"/>
                        <a:t>＂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u”</a:t>
                      </a:r>
                      <a:r>
                        <a:rPr lang="ko-KR" altLang="en-US" sz="2000" dirty="0"/>
                        <a:t>문자열</a:t>
                      </a:r>
                      <a:r>
                        <a:rPr lang="en-US" altLang="ko-KR" sz="2000" dirty="0"/>
                        <a:t>”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381969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주용도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플랫폼</a:t>
                      </a:r>
                      <a:r>
                        <a:rPr lang="en-US" altLang="ko-KR" sz="2000" dirty="0"/>
                        <a:t>-wide </a:t>
                      </a:r>
                      <a:r>
                        <a:rPr lang="ko-KR" altLang="en-US" sz="2000" dirty="0"/>
                        <a:t>문자열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UTF-16 </a:t>
                      </a:r>
                      <a:r>
                        <a:rPr lang="ko-KR" altLang="en-US" sz="2000" dirty="0"/>
                        <a:t>코드 단위 처리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045737"/>
                  </a:ext>
                </a:extLst>
              </a:tr>
              <a:tr h="6568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/>
                        <a:t>이식성</a:t>
                      </a:r>
                      <a:endParaRPr lang="ko-KR" altLang="en-US" sz="2000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낮음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높음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605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2957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FD12-A09F-DEFD-F075-A4965167B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795B7B-16E1-0FAA-ADEA-7654FE850EE0}"/>
              </a:ext>
            </a:extLst>
          </p:cNvPr>
          <p:cNvGrpSpPr/>
          <p:nvPr/>
        </p:nvGrpSpPr>
        <p:grpSpPr>
          <a:xfrm>
            <a:off x="4401684" y="2902857"/>
            <a:ext cx="3388632" cy="1052286"/>
            <a:chOff x="2721429" y="2859314"/>
            <a:chExt cx="6908800" cy="10522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C7F7B36-E695-EA02-AEB3-6255AC0F23DF}"/>
                </a:ext>
              </a:extLst>
            </p:cNvPr>
            <p:cNvSpPr/>
            <p:nvPr/>
          </p:nvSpPr>
          <p:spPr>
            <a:xfrm>
              <a:off x="2721429" y="2859314"/>
              <a:ext cx="72571" cy="105228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ABDFA9A-E673-EDF9-01F2-4B4DE8CD42CC}"/>
                </a:ext>
              </a:extLst>
            </p:cNvPr>
            <p:cNvCxnSpPr>
              <a:cxnSpLocks/>
            </p:cNvCxnSpPr>
            <p:nvPr/>
          </p:nvCxnSpPr>
          <p:spPr>
            <a:xfrm>
              <a:off x="3077029" y="2910114"/>
              <a:ext cx="564605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20982B-8E63-A67A-19D1-2443B0CCD1E7}"/>
                </a:ext>
              </a:extLst>
            </p:cNvPr>
            <p:cNvSpPr txBox="1"/>
            <p:nvPr/>
          </p:nvSpPr>
          <p:spPr>
            <a:xfrm>
              <a:off x="2982686" y="3049826"/>
              <a:ext cx="6647543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0" dirty="0"/>
                <a:t>평가 순서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3387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4B1DE-6B5E-ED92-32A0-755F328B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54BBC-C31B-ED4A-0F39-828FE5E518E8}"/>
              </a:ext>
            </a:extLst>
          </p:cNvPr>
          <p:cNvCxnSpPr>
            <a:cxnSpLocks/>
          </p:cNvCxnSpPr>
          <p:nvPr/>
        </p:nvCxnSpPr>
        <p:spPr>
          <a:xfrm>
            <a:off x="876300" y="308344"/>
            <a:ext cx="15621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EC5502-EB37-F277-37D9-D4065D76D08D}"/>
              </a:ext>
            </a:extLst>
          </p:cNvPr>
          <p:cNvCxnSpPr>
            <a:cxnSpLocks/>
          </p:cNvCxnSpPr>
          <p:nvPr/>
        </p:nvCxnSpPr>
        <p:spPr>
          <a:xfrm>
            <a:off x="3286579" y="606278"/>
            <a:ext cx="8414995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FB0F87-8B05-3774-CCF9-FC8B5DFF8501}"/>
              </a:ext>
            </a:extLst>
          </p:cNvPr>
          <p:cNvSpPr txBox="1"/>
          <p:nvPr/>
        </p:nvSpPr>
        <p:spPr>
          <a:xfrm>
            <a:off x="626815" y="455985"/>
            <a:ext cx="202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평가 </a:t>
            </a:r>
            <a:r>
              <a:rPr lang="ko-KR" altLang="en-US" sz="2500" b="1" dirty="0" err="1"/>
              <a:t>순서란</a:t>
            </a:r>
            <a:r>
              <a:rPr lang="en-US" altLang="ko-KR" sz="2500" b="1" dirty="0"/>
              <a:t>?</a:t>
            </a:r>
            <a:endParaRPr lang="ko-KR" altLang="en-US" sz="25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862929-7AB7-E711-833B-C004118C6DC3}"/>
              </a:ext>
            </a:extLst>
          </p:cNvPr>
          <p:cNvSpPr txBox="1"/>
          <p:nvPr/>
        </p:nvSpPr>
        <p:spPr>
          <a:xfrm>
            <a:off x="1230065" y="1872368"/>
            <a:ext cx="1015231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/>
              <a:t>정의</a:t>
            </a:r>
            <a:endParaRPr lang="en-US" altLang="ko-KR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표현식 내에서 피연산자</a:t>
            </a:r>
            <a:r>
              <a:rPr lang="en-US" altLang="ko-KR" sz="2000" dirty="0"/>
              <a:t>(</a:t>
            </a:r>
            <a:r>
              <a:rPr lang="ko-KR" altLang="en-US" sz="2000" dirty="0"/>
              <a:t>또는 함수 호출</a:t>
            </a:r>
            <a:r>
              <a:rPr lang="en-US" altLang="ko-KR" sz="2000" dirty="0"/>
              <a:t>)</a:t>
            </a:r>
            <a:r>
              <a:rPr lang="ko-KR" altLang="en-US" sz="2000" dirty="0"/>
              <a:t>가 어떤 순서로 실행되는지를 말합니다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3C5B6A-16C4-85F5-6417-DCEF7356D3DA}"/>
              </a:ext>
            </a:extLst>
          </p:cNvPr>
          <p:cNvSpPr/>
          <p:nvPr/>
        </p:nvSpPr>
        <p:spPr>
          <a:xfrm>
            <a:off x="1230065" y="3429000"/>
            <a:ext cx="4284910" cy="2895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D85A71-5F50-F0BB-4B8C-329AC655F78E}"/>
              </a:ext>
            </a:extLst>
          </p:cNvPr>
          <p:cNvSpPr/>
          <p:nvPr/>
        </p:nvSpPr>
        <p:spPr>
          <a:xfrm>
            <a:off x="6449765" y="3429000"/>
            <a:ext cx="4284910" cy="28956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8F9F61-CD14-45CD-4261-471D37C5E72D}"/>
              </a:ext>
            </a:extLst>
          </p:cNvPr>
          <p:cNvSpPr txBox="1"/>
          <p:nvPr/>
        </p:nvSpPr>
        <p:spPr>
          <a:xfrm>
            <a:off x="1519907" y="3705887"/>
            <a:ext cx="370522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정의돼 있는 것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&amp;&amp;, ||, ‘,’ </a:t>
            </a:r>
            <a:r>
              <a:rPr lang="ko-KR" altLang="en-US" dirty="0"/>
              <a:t>연산자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?: </a:t>
            </a:r>
            <a:r>
              <a:rPr lang="ko-KR" altLang="en-US" dirty="0" err="1"/>
              <a:t>삼항</a:t>
            </a:r>
            <a:r>
              <a:rPr lang="ko-KR" altLang="en-US" dirty="0"/>
              <a:t> 연산자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0BE0DE-BB84-A7ED-849B-4F62FC379257}"/>
              </a:ext>
            </a:extLst>
          </p:cNvPr>
          <p:cNvSpPr txBox="1"/>
          <p:nvPr/>
        </p:nvSpPr>
        <p:spPr>
          <a:xfrm>
            <a:off x="6796757" y="3653388"/>
            <a:ext cx="3590925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/>
              <a:t>정의돼 있지 않은 것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대부분의 이항 연산자</a:t>
            </a:r>
            <a:br>
              <a:rPr lang="en-US" altLang="ko-KR" dirty="0"/>
            </a:br>
            <a:r>
              <a:rPr lang="en-US" altLang="ko-KR" dirty="0"/>
              <a:t>( +, *, &lt;, == )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함수 인자 평가 순서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9844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7B3E6-36AE-F394-7667-ECDC446C8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91C62-DA5F-710E-AA98-DA5C11A52519}"/>
              </a:ext>
            </a:extLst>
          </p:cNvPr>
          <p:cNvSpPr/>
          <p:nvPr/>
        </p:nvSpPr>
        <p:spPr>
          <a:xfrm>
            <a:off x="876300" y="1874594"/>
            <a:ext cx="3289549" cy="3649899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0F0CEE-DCC1-1899-B6F8-C4969D547C61}"/>
              </a:ext>
            </a:extLst>
          </p:cNvPr>
          <p:cNvCxnSpPr>
            <a:cxnSpLocks/>
          </p:cNvCxnSpPr>
          <p:nvPr/>
        </p:nvCxnSpPr>
        <p:spPr>
          <a:xfrm>
            <a:off x="876300" y="308344"/>
            <a:ext cx="1038225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034955-EB0D-A0CE-B668-1755C7EC30CF}"/>
              </a:ext>
            </a:extLst>
          </p:cNvPr>
          <p:cNvCxnSpPr>
            <a:cxnSpLocks/>
          </p:cNvCxnSpPr>
          <p:nvPr/>
        </p:nvCxnSpPr>
        <p:spPr>
          <a:xfrm>
            <a:off x="2867025" y="606278"/>
            <a:ext cx="8834549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79A35FA-5240-A3ED-41A0-CC70E95D9F87}"/>
              </a:ext>
            </a:extLst>
          </p:cNvPr>
          <p:cNvSpPr txBox="1"/>
          <p:nvPr/>
        </p:nvSpPr>
        <p:spPr>
          <a:xfrm>
            <a:off x="626815" y="455985"/>
            <a:ext cx="20293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/>
              <a:t>평가 순서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2C2B5F-1408-1D77-205E-154B06592D31}"/>
              </a:ext>
            </a:extLst>
          </p:cNvPr>
          <p:cNvSpPr txBox="1"/>
          <p:nvPr/>
        </p:nvSpPr>
        <p:spPr>
          <a:xfrm>
            <a:off x="1104899" y="2472841"/>
            <a:ext cx="2562225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2B88F-75C3-1357-BC8D-98AA1CBE4394}"/>
              </a:ext>
            </a:extLst>
          </p:cNvPr>
          <p:cNvSpPr txBox="1"/>
          <p:nvPr/>
        </p:nvSpPr>
        <p:spPr>
          <a:xfrm>
            <a:off x="1104899" y="2182304"/>
            <a:ext cx="27813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 I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0;</a:t>
            </a:r>
          </a:p>
          <a:p>
            <a:endParaRPr lang="en-US" altLang="ko-KR" dirty="0"/>
          </a:p>
          <a:p>
            <a:r>
              <a:rPr lang="en-US" altLang="ko-KR" dirty="0"/>
              <a:t>Int f()  {I *= 2; return I; }</a:t>
            </a:r>
          </a:p>
          <a:p>
            <a:r>
              <a:rPr lang="en-US" altLang="ko-KR" dirty="0"/>
              <a:t>Int g() {I += 3; return I; }</a:t>
            </a:r>
          </a:p>
          <a:p>
            <a:endParaRPr lang="en-US" altLang="ko-KR" dirty="0"/>
          </a:p>
          <a:p>
            <a:r>
              <a:rPr lang="en-US" altLang="ko-KR" dirty="0"/>
              <a:t>Int main(void)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int x = add(f(), g());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(“%d”, </a:t>
            </a:r>
            <a:r>
              <a:rPr lang="en-US" altLang="ko-KR" dirty="0" err="1"/>
              <a:t>i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64AFB-F554-83BD-5C16-502FF22ED6C1}"/>
              </a:ext>
            </a:extLst>
          </p:cNvPr>
          <p:cNvSpPr txBox="1"/>
          <p:nvPr/>
        </p:nvSpPr>
        <p:spPr>
          <a:xfrm>
            <a:off x="4981574" y="2763071"/>
            <a:ext cx="5705475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F()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먼저 평가되면 </a:t>
            </a:r>
            <a:r>
              <a:rPr lang="en-US" altLang="ko-KR" dirty="0"/>
              <a:t>I = 2, g()</a:t>
            </a:r>
            <a:r>
              <a:rPr lang="ko-KR" altLang="en-US" dirty="0"/>
              <a:t>의 </a:t>
            </a:r>
            <a:r>
              <a:rPr lang="en-US" altLang="ko-KR" dirty="0"/>
              <a:t>I = 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G()</a:t>
            </a:r>
            <a:r>
              <a:rPr lang="ko-KR" altLang="en-US" dirty="0"/>
              <a:t>가 먼저 평가되면 </a:t>
            </a:r>
            <a:r>
              <a:rPr lang="en-US" altLang="ko-KR" dirty="0"/>
              <a:t>I = 4, f()</a:t>
            </a:r>
            <a:r>
              <a:rPr lang="ko-KR" altLang="en-US" dirty="0"/>
              <a:t>의</a:t>
            </a:r>
            <a:r>
              <a:rPr lang="en-US" altLang="ko-KR" dirty="0"/>
              <a:t> I = 8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출력값이</a:t>
            </a:r>
            <a:r>
              <a:rPr lang="ko-KR" altLang="en-US" dirty="0"/>
              <a:t> 컴파일러마다 달라질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478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811</Words>
  <Application>Microsoft Office PowerPoint</Application>
  <PresentationFormat>Widescreen</PresentationFormat>
  <Paragraphs>179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김재민</dc:creator>
  <cp:lastModifiedBy>김재민</cp:lastModifiedBy>
  <cp:revision>1</cp:revision>
  <dcterms:created xsi:type="dcterms:W3CDTF">2025-07-13T05:07:54Z</dcterms:created>
  <dcterms:modified xsi:type="dcterms:W3CDTF">2025-07-18T05:46:43Z</dcterms:modified>
</cp:coreProperties>
</file>