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67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41" y="-86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32" y="4941168"/>
            <a:ext cx="4788024" cy="26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최솔잎</a:t>
            </a:r>
            <a:endParaRPr kumimoji="0"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4824536" y="3634187"/>
            <a:ext cx="4788024" cy="118355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프로젝트 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  <a:p>
            <a:pPr lvl="0">
              <a:defRPr/>
            </a:pP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아이디어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7984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아이디어</a:t>
            </a:r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Deputy</a:t>
            </a:r>
            <a:r>
              <a:rPr lang="ko-KR" altLang="en-US"/>
              <a:t> 어플리케이션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123728" y="4365104"/>
            <a:ext cx="6336704" cy="14622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출결관리용 어플리케이션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관리자 모드</a:t>
            </a:r>
            <a:r>
              <a:rPr lang="en-US" altLang="ko-KR"/>
              <a:t>/</a:t>
            </a:r>
            <a:r>
              <a:rPr lang="ko-KR" altLang="en-US"/>
              <a:t>일반 사용자모드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5736" y="1771016"/>
            <a:ext cx="4392488" cy="2306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프로젝트 아이디어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Arial"/>
                <a:ea typeface="+mj-ea"/>
                <a:cs typeface="Arial"/>
              </a:rPr>
              <a:t> </a:t>
            </a:r>
            <a:endParaRPr lang="ko-KR" altLang="en-US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>
              <a:latin typeface="Arial"/>
              <a:ea typeface="+mj-ea"/>
              <a:cs typeface="Arial"/>
            </a:endParaRPr>
          </a:p>
        </p:txBody>
      </p:sp>
      <p:pic>
        <p:nvPicPr>
          <p:cNvPr id="1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0" t="2170" b="2170"/>
          <a:stretch>
            <a:fillRect/>
          </a:stretch>
        </p:blipFill>
        <p:spPr>
          <a:xfrm>
            <a:off x="1979712" y="2060848"/>
            <a:ext cx="6239088" cy="3168352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4788024" y="1556792"/>
            <a:ext cx="504056" cy="10081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a61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6660232" y="1412776"/>
            <a:ext cx="504056" cy="10081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a61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499992" y="2636912"/>
            <a:ext cx="1152128" cy="2448272"/>
          </a:xfrm>
          <a:prstGeom prst="flowChartAlternateProcess">
            <a:avLst/>
          </a:prstGeom>
          <a:noFill/>
          <a:ln>
            <a:solidFill>
              <a:srgbClr val="cea61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5796136" y="4077072"/>
            <a:ext cx="2520280" cy="432048"/>
          </a:xfrm>
          <a:prstGeom prst="flowChartAlternateProcess">
            <a:avLst/>
          </a:prstGeom>
          <a:noFill/>
          <a:ln>
            <a:solidFill>
              <a:srgbClr val="cea61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1" animBg="1"/>
      <p:bldP spid="19" grpId="2" animBg="1"/>
      <p:bldP spid="21" grpId="3" animBg="1"/>
      <p:bldP spid="20" grpId="4" animBg="1"/>
      <p:bldP spid="20" grpId="5" animBg="1"/>
      <p:bldP spid="25" grpId="6" animBg="1"/>
      <p:bldP spid="25" grpId="7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아이디어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23728" y="2132856"/>
            <a:ext cx="6514642" cy="3312368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7380312" y="1916832"/>
            <a:ext cx="504056" cy="10081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a61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4572000" y="3284984"/>
            <a:ext cx="1296144" cy="504056"/>
          </a:xfrm>
          <a:prstGeom prst="flowChartAlternateProcess">
            <a:avLst/>
          </a:prstGeom>
          <a:noFill/>
          <a:ln>
            <a:solidFill>
              <a:srgbClr val="cea61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2" animBg="1"/>
      <p:bldP spid="5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아이디어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07704" y="2420888"/>
            <a:ext cx="7056784" cy="270910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23728" y="1744216"/>
            <a:ext cx="6563072" cy="46064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MVC </a:t>
            </a:r>
            <a:r>
              <a:rPr lang="ko-KR" altLang="en-US"/>
              <a:t>모델 </a:t>
            </a:r>
            <a:r>
              <a:rPr lang="en-US" altLang="ko-KR"/>
              <a:t>+</a:t>
            </a:r>
            <a:r>
              <a:rPr lang="ko-KR" altLang="en-US"/>
              <a:t> 관리자 모드 응용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788024" y="4653136"/>
            <a:ext cx="576064" cy="216024"/>
          </a:xfrm>
          <a:prstGeom prst="flowChart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292080" y="5301208"/>
            <a:ext cx="2688689" cy="3608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관리자가 승인을 하면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932040" y="4869160"/>
            <a:ext cx="288032" cy="7920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a61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572000" y="4581128"/>
            <a:ext cx="1008112" cy="288032"/>
          </a:xfrm>
          <a:prstGeom prst="ellipse">
            <a:avLst/>
          </a:prstGeom>
          <a:noFill/>
          <a:ln>
            <a:solidFill>
              <a:srgbClr val="cea61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5292080" y="5655116"/>
            <a:ext cx="2324110" cy="362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빈 자리가 있으면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1" animBg="1"/>
      <p:bldP spid="14" grpId="2" animBg="1"/>
      <p:bldP spid="12" grpId="3" animBg="1"/>
      <p:bldP spid="18" grpId="4" animBg="1"/>
      <p:bldP spid="9" grpId="5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아이디어</a:t>
            </a:r>
            <a:endParaRPr lang="ko-KR" altLang="en-US"/>
          </a:p>
        </p:txBody>
      </p:sp>
      <p:pic>
        <p:nvPicPr>
          <p:cNvPr id="9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346436" y="2618066"/>
            <a:ext cx="3797564" cy="2683142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979712" y="2852936"/>
            <a:ext cx="6588224" cy="2006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데이터 보이는 형식 자체를 달력화</a:t>
            </a:r>
            <a:endParaRPr lang="ko-KR" altLang="en-US"/>
          </a:p>
          <a:p>
            <a:pPr>
              <a:defRPr/>
            </a:pPr>
            <a:r>
              <a:rPr lang="en-US" altLang="ko-KR"/>
              <a:t>(CSS, HTML)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출석 해야하는 곳의 위치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기타 추가 기능들</a:t>
            </a:r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1691680" y="1744216"/>
            <a:ext cx="6563072" cy="460648"/>
          </a:xfrm>
        </p:spPr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옵션</a:t>
            </a:r>
            <a:r>
              <a:rPr lang="en-US" altLang="ko-KR"/>
              <a:t>)</a:t>
            </a:r>
            <a:r>
              <a:rPr lang="ko-KR" altLang="en-US"/>
              <a:t> 추가적으로 완성도 높이기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50</ep:Words>
  <ep:PresentationFormat>On-screen Show (4:3)</ep:PresentationFormat>
  <ep:Paragraphs>20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프로젝트 아이디어</vt:lpstr>
      <vt:lpstr>프로젝트 아이디어</vt:lpstr>
      <vt:lpstr>프로젝트 아이디어</vt:lpstr>
      <vt:lpstr>프로젝트 아이디어</vt:lpstr>
      <vt:lpstr>프로젝트 아이디어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2014-04-01T16:35:38.000</dcterms:created>
  <dc:creator>Registered User</dc:creator>
  <cp:lastModifiedBy>kosmo</cp:lastModifiedBy>
  <dcterms:modified xsi:type="dcterms:W3CDTF">2021-10-18T01:29:18.781</dcterms:modified>
  <cp:revision>80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