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Raleway"/>
      <p:regular r:id="rId55"/>
      <p:bold r:id="rId56"/>
      <p:italic r:id="rId57"/>
      <p:boldItalic r:id="rId58"/>
    </p:embeddedFont>
    <p:embeddedFont>
      <p:font typeface="Lato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C6DD40B-30F2-42AD-95B6-A37B6FA4A88F}">
  <a:tblStyle styleId="{8C6DD40B-30F2-42AD-95B6-A37B6FA4A88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ato-boldItalic.fntdata"/><Relationship Id="rId61" Type="http://schemas.openxmlformats.org/officeDocument/2006/relationships/font" Target="fonts/Lato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Lat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aleway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aleway-italic.fntdata"/><Relationship Id="rId12" Type="http://schemas.openxmlformats.org/officeDocument/2006/relationships/slide" Target="slides/slide7.xml"/><Relationship Id="rId56" Type="http://schemas.openxmlformats.org/officeDocument/2006/relationships/font" Target="fonts/Raleway-bold.fntdata"/><Relationship Id="rId15" Type="http://schemas.openxmlformats.org/officeDocument/2006/relationships/slide" Target="slides/slide10.xml"/><Relationship Id="rId59" Type="http://schemas.openxmlformats.org/officeDocument/2006/relationships/font" Target="fonts/Lato-regular.fntdata"/><Relationship Id="rId14" Type="http://schemas.openxmlformats.org/officeDocument/2006/relationships/slide" Target="slides/slide9.xml"/><Relationship Id="rId58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jp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jp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Relationship Id="rId4" Type="http://schemas.openxmlformats.org/officeDocument/2006/relationships/hyperlink" Target="https://github.com/LetsCodeBlacksburg/ScriptCraft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0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jpg"/><Relationship Id="rId4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Writing Plugins in Minecraft with JavaScript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Started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Connecting Client to Server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/>
              <a:t>Launch the game and click on </a:t>
            </a:r>
            <a:r>
              <a:rPr i="1" lang="en" sz="1800"/>
              <a:t>Multiplayer</a:t>
            </a:r>
            <a:r>
              <a:rPr lang="en" sz="1800"/>
              <a:t>.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/>
              <a:t>Next, click </a:t>
            </a:r>
            <a:r>
              <a:rPr i="1" lang="en" sz="1800"/>
              <a:t>Add Server </a:t>
            </a:r>
            <a:r>
              <a:rPr lang="en" sz="1800"/>
              <a:t>and type your server’s name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4250" y="498525"/>
            <a:ext cx="6767399" cy="43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4726450" y="2723525"/>
            <a:ext cx="2880299" cy="3122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Adding Your Server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9500" y="183745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Give your server a distinct name.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Type 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localhost</a:t>
            </a:r>
            <a:r>
              <a:rPr i="1" lang="en" sz="1800"/>
              <a:t> </a:t>
            </a:r>
            <a:r>
              <a:rPr lang="en" sz="1800"/>
              <a:t>in the </a:t>
            </a:r>
            <a:r>
              <a:rPr i="1" lang="en" sz="1800"/>
              <a:t>Server Address </a:t>
            </a:r>
            <a:r>
              <a:rPr lang="en" sz="1800"/>
              <a:t>field.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875" y="396912"/>
            <a:ext cx="6835224" cy="4349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x="4718500" y="2298525"/>
            <a:ext cx="2851199" cy="294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Joining Your Server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/>
              <a:t>Try clicking </a:t>
            </a:r>
            <a:r>
              <a:rPr i="1" lang="en" sz="1800"/>
              <a:t>Refresh</a:t>
            </a:r>
            <a:r>
              <a:rPr lang="en" sz="1800"/>
              <a:t> if nothing shows up.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6800" y="369312"/>
            <a:ext cx="6921925" cy="440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6132300" y="3799075"/>
            <a:ext cx="1032000" cy="294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Installing ScriptCraft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Adding ScriptCraft to Plugins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ScriptCraft-master/plugins/</a:t>
            </a:r>
            <a:r>
              <a:rPr lang="en"/>
              <a:t>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Find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scriptcraft.jar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Copy this file into your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server/plugins/</a:t>
            </a:r>
            <a:r>
              <a:rPr lang="en"/>
              <a:t> directory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Restart the server                                                                                  </a:t>
            </a:r>
            <a:r>
              <a:rPr i="1" lang="en"/>
              <a:t>(type the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r>
              <a:rPr i="1" lang="en"/>
              <a:t> command into the server console, then relaunch it by double-clicking on your startup script)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7925" y="3767200"/>
            <a:ext cx="4885950" cy="8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Verifying ScriptCraft is Installed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 the following command exactly into the server console: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"Hello world"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The server console will also print the following: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[19:22:21] [CanaryMod] [INFO]: Enabling plugin ScriptCraft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Giving yourself OP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necessary to run JavaScript commands in-game and break blocks. You can only do this </a:t>
            </a:r>
            <a:r>
              <a:rPr i="1" lang="en"/>
              <a:t>after</a:t>
            </a:r>
            <a:r>
              <a:rPr lang="en"/>
              <a:t> you’ve logged into your server.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Type the following command exactly into the server console: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op &lt;username&gt;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The server console will print the following: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[11:31:09] [CanaryMod] [INFO]: [SERVER] Opped &lt;username&gt;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Exploring JavaScript in Minecraft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Running Commands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2410100" y="1656674"/>
            <a:ext cx="6321600" cy="294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Console VS Client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Javascript commands run on in-game (on the client) must always start with a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(to open the chat window)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Console commands don’t need the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Not every command works in both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Math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Javascript can act as a calculator: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2 + 3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2 * 3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2 - 3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It can also compare numbers: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3 &gt; 5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3 &lt; 5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3 == 5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Started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Storing Data in Variables</a:t>
            </a:r>
          </a:p>
        </p:txBody>
      </p:sp>
      <p:graphicFrame>
        <p:nvGraphicFramePr>
          <p:cNvPr id="194" name="Shape 194"/>
          <p:cNvGraphicFramePr/>
          <p:nvPr/>
        </p:nvGraphicFramePr>
        <p:xfrm>
          <a:off x="2410087" y="159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{8C6DD40B-30F2-42AD-95B6-A37B6FA4A88F}</a:tableStyleId>
              </a:tblPr>
              <a:tblGrid>
                <a:gridCol w="2137575"/>
                <a:gridCol w="4594025"/>
              </a:tblGrid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Start with a variable: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 var hearts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Set it to a value: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 hearts = 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Check the current value: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 hearts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Change the value: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 hearts = 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Do math with it: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 hearts + 5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 hearts - 2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 hearts * 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 hearts / 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NOTE: variables can’t begin with numbers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Strings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-425" y="1367175"/>
            <a:ext cx="91440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"double string"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'single string'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'I\'m an escaped string'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"Here’s a \"double-quote\" escaped string"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"I'm un-escaped"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var healthMessage = 'You have ' + hearts + " health remaining"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null Keyword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2410099" y="1595775"/>
            <a:ext cx="65411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var hearts = null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000000"/>
                </a:solidFill>
              </a:rPr>
              <a:t>null</a:t>
            </a:r>
            <a:r>
              <a:rPr lang="en">
                <a:solidFill>
                  <a:srgbClr val="000000"/>
                </a:solidFill>
              </a:rPr>
              <a:t> means “no value”. It’s useful for marking that a variable is empty.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This is different from </a:t>
            </a:r>
            <a:r>
              <a:rPr i="1" lang="en">
                <a:solidFill>
                  <a:srgbClr val="000000"/>
                </a:solidFill>
              </a:rPr>
              <a:t>undefined</a:t>
            </a:r>
            <a:r>
              <a:rPr lang="en">
                <a:solidFill>
                  <a:srgbClr val="000000"/>
                </a:solidFill>
              </a:rPr>
              <a:t>, which is the default initial setting for any declared variable.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Adding and Subtracting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2410099" y="1595775"/>
            <a:ext cx="65412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hungerBar =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hungerBar = hungerBar + 1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hungerBar += 1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hungerBar = hungerBar + 1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++hungerBar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hungerBar--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Types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Number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String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Boolean 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Object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Undefined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Function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9" name="Shape 219"/>
          <p:cNvSpPr txBox="1"/>
          <p:nvPr>
            <p:ph idx="2" type="body"/>
          </p:nvPr>
        </p:nvSpPr>
        <p:spPr>
          <a:xfrm>
            <a:off x="4592401" y="1602675"/>
            <a:ext cx="41295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false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true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5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9.99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'Hello'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"5"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console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Herobrine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parseInt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2410099" y="1595775"/>
            <a:ext cx="65412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Collections of code that can be easily called and reused.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Values passed in between the </a:t>
            </a:r>
            <a:r>
              <a:rPr b="1" lang="en">
                <a:solidFill>
                  <a:srgbClr val="000000"/>
                </a:solidFill>
              </a:rPr>
              <a:t>(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b="1" lang="en">
                <a:solidFill>
                  <a:srgbClr val="000000"/>
                </a:solidFill>
              </a:rPr>
              <a:t>)</a:t>
            </a:r>
            <a:r>
              <a:rPr lang="en">
                <a:solidFill>
                  <a:srgbClr val="000000"/>
                </a:solidFill>
              </a:rPr>
              <a:t> called </a:t>
            </a:r>
            <a:r>
              <a:rPr i="1" lang="en">
                <a:solidFill>
                  <a:srgbClr val="000000"/>
                </a:solidFill>
              </a:rPr>
              <a:t>parameters</a:t>
            </a:r>
            <a:r>
              <a:rPr lang="en">
                <a:solidFill>
                  <a:srgbClr val="000000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parseInt('4 hours until sunset')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parseInt('This is not a number')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parseInt('3 blind mice')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Writing Your Own Functions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76600" y="1595775"/>
            <a:ext cx="8774700" cy="313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Type the following on one line </a:t>
            </a:r>
            <a:r>
              <a:rPr lang="en">
                <a:solidFill>
                  <a:srgbClr val="0000FF"/>
                </a:solidFill>
              </a:rPr>
              <a:t>*</a:t>
            </a:r>
            <a:r>
              <a:rPr lang="en">
                <a:solidFill>
                  <a:srgbClr val="000000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function add(first, second) { return first + second;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Call your new function: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add(5, 6)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add(9, 1)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4046525" y="2580100"/>
            <a:ext cx="40224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* NOTE: </a:t>
            </a:r>
            <a:r>
              <a:rPr b="1" lang="en" u="sng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If you get the error below, just ignore 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Error: InternalError: Cannot convert NaN to java.util.Iterator (&lt;Unknown source&gt;#415)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Plugins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Your First Minecraft Plugin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83500" y="1367175"/>
            <a:ext cx="90606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In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ScriptCraft-master/server/scriptcraft/plugins/</a:t>
            </a:r>
            <a:r>
              <a:rPr lang="en">
                <a:solidFill>
                  <a:srgbClr val="000000"/>
                </a:solidFill>
              </a:rPr>
              <a:t>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create a new folder called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learning/</a:t>
            </a:r>
            <a:r>
              <a:rPr lang="en">
                <a:solidFill>
                  <a:srgbClr val="000000"/>
                </a:solidFill>
              </a:rPr>
              <a:t>        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use your text editor to create a file inside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learning/</a:t>
            </a:r>
            <a:r>
              <a:rPr lang="en">
                <a:solidFill>
                  <a:srgbClr val="000000"/>
                </a:solidFill>
              </a:rPr>
              <a:t> called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helloWorld.js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Add the following inside your file: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console.log('Hello World');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Save your file, then type the following in the server console:</a:t>
            </a:r>
          </a:p>
          <a:p>
            <a:pPr indent="387350"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refresh()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Your Code Reusable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2410099" y="1595775"/>
            <a:ext cx="65412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Let’s put our helloWorld.js code into a function:</a:t>
            </a:r>
          </a:p>
          <a:p>
            <a:pPr indent="387350"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helloWorld() {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console.log('Hello World');</a:t>
            </a:r>
          </a:p>
          <a:p>
            <a:pPr indent="387350"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And refresh our server: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	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refresh()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You’ll Need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410099" y="1595775"/>
            <a:ext cx="64502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Minecraft </a:t>
            </a:r>
            <a:r>
              <a:rPr i="1" lang="en"/>
              <a:t>(installed and running)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Java </a:t>
            </a:r>
            <a:r>
              <a:rPr i="1" lang="en"/>
              <a:t>(if you have Minecraft running, then java is already installed)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Class source 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https://github.com/LetsCodeBlacksburg/ScriptCraft</a:t>
            </a:r>
            <a:r>
              <a:rPr lang="en"/>
              <a:t> </a:t>
            </a:r>
            <a:r>
              <a:rPr i="1" lang="en"/>
              <a:t>(download this to your desktop and unzip it)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Text editor </a:t>
            </a:r>
            <a:r>
              <a:rPr i="1" lang="en"/>
              <a:t>(Sublime Text is recommended)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Happened to Our Message?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2410099" y="1595775"/>
            <a:ext cx="65412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the new code and refresh: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function helloWorld()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console.log('Hello World');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helloWorld();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helloWorld() public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2410099" y="1595775"/>
            <a:ext cx="65412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 call functions directly, we must first export them: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function helloWorld()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console.log('Hello World');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helloWorld();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exports.helloWorld = helloWorld;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Objects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2410099" y="1595775"/>
            <a:ext cx="65412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 hold other variables and functions (called </a:t>
            </a:r>
            <a:r>
              <a:rPr i="1" lang="en"/>
              <a:t>properties</a:t>
            </a:r>
            <a:r>
              <a:rPr lang="en"/>
              <a:t>) accessible via dot notation.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en"/>
              <a:t> is an example of this.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/>
              <a:t> is another example that refers to you, the player.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Try this in-game (</a:t>
            </a:r>
            <a:r>
              <a:rPr lang="en">
                <a:solidFill>
                  <a:srgbClr val="0000FF"/>
                </a:solidFill>
              </a:rPr>
              <a:t>note the slash in front of the command</a:t>
            </a:r>
            <a:r>
              <a:rPr lang="en"/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/js self.health = 10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/js self.invisible = true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/js self.hunger = 10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A Dice Plugin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Rolling Dice</a:t>
            </a:r>
          </a:p>
        </p:txBody>
      </p:sp>
      <p:sp>
        <p:nvSpPr>
          <p:cNvPr id="278" name="Shape 278"/>
          <p:cNvSpPr txBox="1"/>
          <p:nvPr>
            <p:ph idx="2" type="body"/>
          </p:nvPr>
        </p:nvSpPr>
        <p:spPr>
          <a:xfrm>
            <a:off x="4960925" y="1602675"/>
            <a:ext cx="38481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roll(){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var result = Math.random();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result = result * 6;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result = Math.floor(result);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result;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exports.roll = roll;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114299" y="1602675"/>
            <a:ext cx="48120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ScriptCraft-master/server/scriptcraft/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a new file in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plugins/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lang="en"/>
              <a:t>called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dice.js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add the code on the right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save and refresh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Multi-sided Die</a:t>
            </a:r>
          </a:p>
        </p:txBody>
      </p:sp>
      <p:sp>
        <p:nvSpPr>
          <p:cNvPr id="285" name="Shape 285"/>
          <p:cNvSpPr txBox="1"/>
          <p:nvPr>
            <p:ph idx="2" type="body"/>
          </p:nvPr>
        </p:nvSpPr>
        <p:spPr>
          <a:xfrm>
            <a:off x="4960925" y="1602675"/>
            <a:ext cx="38481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roll( sides 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var result = Math.random();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result = result * sides;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result = Math.floor(result);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result;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exports.roll = roll;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114299" y="1602675"/>
            <a:ext cx="48120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</a:t>
            </a:r>
            <a:r>
              <a:rPr i="1" lang="en"/>
              <a:t>could </a:t>
            </a:r>
            <a:r>
              <a:rPr lang="en"/>
              <a:t>define multiple functions for different dice sides (e.g.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rollSixSides()</a:t>
            </a:r>
            <a:r>
              <a:rPr lang="en"/>
              <a:t>,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rollFourSides()</a:t>
            </a:r>
            <a:r>
              <a:rPr lang="en"/>
              <a:t>, etc…), but that gets tiring.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It’s easier to pass the number of sides as a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Edit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dice.js </a:t>
            </a:r>
            <a:r>
              <a:rPr lang="en"/>
              <a:t>to add the changes on the </a:t>
            </a:r>
            <a:r>
              <a:rPr b="1" i="1" lang="en"/>
              <a:t>right</a:t>
            </a:r>
            <a:r>
              <a:rPr lang="en"/>
              <a:t>, refresh, and try it out using the code </a:t>
            </a:r>
            <a:r>
              <a:rPr b="1" i="1" lang="en"/>
              <a:t>below</a:t>
            </a:r>
            <a:r>
              <a:rPr lang="en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roll(6)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roll(20)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Conditionals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If/Else/Else If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1032175" y="1595775"/>
            <a:ext cx="8066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Useful for changing code based on different events: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time = "noon";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( time == "morning" ) { echo("Time for breakfast!"); 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else if (time == "noon") { echo("Time for lunch!"); 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else if (time == "night") { echo("Time for dinner!"); }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else { echo(“Time for snacks!”);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Combining Conditionals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117725" y="1595775"/>
            <a:ext cx="89808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/>
              <a:t> represents </a:t>
            </a:r>
            <a:r>
              <a:rPr i="1" lang="en" u="sng"/>
              <a:t>and</a:t>
            </a:r>
            <a:r>
              <a:rPr lang="en"/>
              <a:t>.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"/>
              <a:t> represents </a:t>
            </a:r>
            <a:r>
              <a:rPr i="1" lang="en" u="sng"/>
              <a:t>or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Below is a more accurate time check script.  Minecraft counts time in ticks (up to 24,000).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/js var world = self.world;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/js var now = world.relativeTime;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/js if (now &gt; 13000 &amp;&amp; now &lt; 23000 ) { echo("Night!"); 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/js if (now &lt; 13000 || now &gt; 23000 ) { echo("Not night!");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roll( sides ){</a:t>
            </a: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if ( isFinite(sides) &amp;&amp; sides &lt; 0 ) {</a:t>
            </a: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echo("Negative numbers not valid");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 else if (isFinite(sides) &amp;&amp; sides &gt; 0) {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rollValidNumber(sides); 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 else {</a:t>
            </a: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echo("Not a number");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Shape 309"/>
          <p:cNvSpPr txBox="1"/>
          <p:nvPr>
            <p:ph idx="4294967295" type="title"/>
          </p:nvPr>
        </p:nvSpPr>
        <p:spPr>
          <a:xfrm>
            <a:off x="5080000" y="418350"/>
            <a:ext cx="3964200" cy="430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rollValidNumber( sides ){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result = Math.random();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result = result * sides;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result = Math.floor(result);</a:t>
            </a: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exports.roll = roll;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of Using Conditionals to Make the Dice Roll Better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Installing CanaryMod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Arrays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Arrays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1084200" y="1443375"/>
            <a:ext cx="8060100" cy="336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Arrays are objects than hold lists of items.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var farmAnimals = [ 'Sheep','Cow','Pig','Chicken' ];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 do we access the list?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echo(farmAnimals[0]); echo(farmAnimals[1]); echo(farmAnimals[2]);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for (var count in farmAnimals) { echo(farmAnimals[count]); 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if we print something outside the list? </a:t>
            </a:r>
          </a:p>
          <a:p>
            <a:pPr indent="387350"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echo(farmAnimals[5]);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Modules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2410099" y="1595775"/>
            <a:ext cx="66105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Modules let you build reusable code. They can be imported into plugins and combined with other modules/functions.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u="sng"/>
              <a:t>Module exports aren’t auto-loaded, </a:t>
            </a:r>
            <a:r>
              <a:rPr i="1" lang="en" sz="1400" u="sng"/>
              <a:t>unlike</a:t>
            </a:r>
            <a:r>
              <a:rPr lang="en" sz="1400" u="sng"/>
              <a:t> plugin exports.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Let’s move </a:t>
            </a: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dice.js</a:t>
            </a:r>
            <a:r>
              <a:rPr lang="en" sz="1400"/>
              <a:t> to </a:t>
            </a: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ScriptCraft-master/server/scriptcraft/modules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But how do we use it now?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var dice = require("dice")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dice.roll()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Random Spawner Plugin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2298525" y="1595775"/>
            <a:ext cx="679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sz="1400"/>
              <a:t>Create a file called </a:t>
            </a: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randomSpawner.js</a:t>
            </a:r>
            <a:r>
              <a:rPr lang="en" sz="1400"/>
              <a:t> in your </a:t>
            </a: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plugins/</a:t>
            </a:r>
            <a:r>
              <a:rPr lang="en" sz="1400"/>
              <a:t> folder: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dice = require('dice');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spawn = require('spawn');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farmAnimals = ["cow", "chicken", "pig", "sheep"];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total = farmAnimals.length; 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.length gets # of elements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 b="1" sz="14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randomSpawn()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result = dice.roll(total);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spawn(farmAnimals[result], self.location);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                                                                                      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/* This command will only work in-game */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exports.randomSpawn = randomSpawn;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Quick Note About Comments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1275025" y="1602675"/>
            <a:ext cx="41967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Comments are notes in code that help explain what is happening. They are not read by the computer.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Single-Line comments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anything after the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a comment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a = 1;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// end of line comment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multiple lines ...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... need multiple slashes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</p:txBody>
      </p:sp>
      <p:sp>
        <p:nvSpPr>
          <p:cNvPr id="340" name="Shape 340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"/>
              <a:t>Multi-Line comments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/* 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Anything inside here a comment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Single-line comments can have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">
                <a:solidFill>
                  <a:srgbClr val="000000"/>
                </a:solidFill>
              </a:rPr>
              <a:t> inside them. Multi-line can’t have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r>
              <a:rPr lang="en">
                <a:solidFill>
                  <a:srgbClr val="000000"/>
                </a:solidFill>
              </a:rPr>
              <a:t> or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r>
              <a:rPr lang="en">
                <a:solidFill>
                  <a:srgbClr val="000000"/>
                </a:solidFill>
              </a:rPr>
              <a:t> inside them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 More Randomness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2298525" y="1443375"/>
            <a:ext cx="6791400" cy="33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var dice = require('dice');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var spawn = require('spawn');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entities = require('entities');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entityNames = []; 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empty array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/* push object properties into array to get total */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 (var name in entities){ entityNames.push(name);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total = entityNames.length;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function randomSpawn()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var result = dice.roll(total);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echo("Spawning "+entityNames[result]); 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//show what spawned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spawn(entityNames[result], self.location);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                                                                                      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exports.randomSpawn = randomSpawn;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Event-Driven Programming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Events?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know how to write code for commands that you type while in-game.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monitor what’s happening inside Minecraft so you can respond to it automatically.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roughly 200 events that can be responded to.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/>
              <a:t>Examples: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playerMove()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playerDeath()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playerArmSwing()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blockPlace()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blockBreak()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portalCreate()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portalUse()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entityDeath()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entityShootBow()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itemUse()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itemDrop()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villagerTrade()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craft()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Greet Players On Server Join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2298525" y="1443375"/>
            <a:ext cx="6791400" cy="33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file in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plugins/</a:t>
            </a:r>
            <a:r>
              <a:rPr lang="en"/>
              <a:t> called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greetPlayer.js</a:t>
            </a:r>
            <a:r>
              <a:rPr lang="en">
                <a:solidFill>
                  <a:srgbClr val="000000"/>
                </a:solidFill>
              </a:rPr>
              <a:t>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greetPlayer( event ) {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player = event.player;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message = "Hi " + player.name;</a:t>
            </a:r>
          </a:p>
          <a:p>
            <a:pPr indent="38735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echo( player, message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events.connect( greetPlayer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Stay Tuned for Part 2!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2298525" y="1443375"/>
            <a:ext cx="6791400" cy="33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be continued...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 your OS’s launcher script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ScriptCraft-master/</a:t>
            </a:r>
            <a:r>
              <a:rPr lang="en"/>
              <a:t>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Windows: 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Windows/run.bat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Mac:             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Mac/start_server.command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Linux:          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Linux/canarymod.sh</a:t>
            </a:r>
            <a:r>
              <a:rPr b="1" lang="en">
                <a:solidFill>
                  <a:srgbClr val="FF0000"/>
                </a:solidFill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Copy this file into your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server/</a:t>
            </a:r>
            <a:r>
              <a:rPr lang="en"/>
              <a:t> directory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the script executable (Mac/Linux only)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the terminal and type the following: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cd ~/Desktop/ScriptCraft-master/server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Mac:  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chmod a+x ./start_server.command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Linux: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chmod a+x ./canarymod.sh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Accepting the EULA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Your server won’t start until you accept the terms of use.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In your text editor: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ScriptCraft-master/server/eula.txt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change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eula=false</a:t>
            </a:r>
            <a:r>
              <a:rPr lang="en"/>
              <a:t> to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eula=true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Connecting to your Server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Minecraft Profile Editor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Click on the </a:t>
            </a:r>
            <a:r>
              <a:rPr i="1" lang="en" sz="1800" u="sng"/>
              <a:t>New Profile</a:t>
            </a:r>
            <a:r>
              <a:rPr lang="en" sz="1800"/>
              <a:t> button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Create a profile that uses release version </a:t>
            </a:r>
            <a:r>
              <a:rPr lang="en" sz="1800" u="sng"/>
              <a:t>1.8.0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7725" y="750867"/>
            <a:ext cx="6392499" cy="407890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4450475" y="1496025"/>
            <a:ext cx="4475400" cy="24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3963075" y="3211975"/>
            <a:ext cx="4921200" cy="203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3199875" y="4455575"/>
            <a:ext cx="763200" cy="203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