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Good explanation of math here: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https://bukkit.org/threads/tutorial-how-to-calculate-vectors.138849/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1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6" y="3238450"/>
            <a:ext cx="6331500" cy="1241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099" cy="1538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0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799" cy="15419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599" cy="63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3"/>
            <a:ext cx="2807999" cy="2806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0"/>
            <a:ext cx="6244199" cy="3835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199" cy="1318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371725" y="630225"/>
            <a:ext cx="6331500" cy="1541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Writing Plugins in Minecraft with JavaScript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390266" y="3238450"/>
            <a:ext cx="6331500" cy="1241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More Advanced Plugins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Checking for the Recipe</a:t>
            </a:r>
          </a:p>
        </p:txBody>
      </p:sp>
      <p:sp>
        <p:nvSpPr>
          <p:cNvPr id="131" name="Shape 131"/>
          <p:cNvSpPr txBox="1"/>
          <p:nvPr>
            <p:ph idx="4294967295" type="body"/>
          </p:nvPr>
        </p:nvSpPr>
        <p:spPr>
          <a:xfrm>
            <a:off x="328025" y="504725"/>
            <a:ext cx="8597100" cy="3497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 isFireballSword(item) {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if ( item &amp;&amp; item.getType() == items.diamondSword() ) {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var enchantment = item.getEnchantment();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If (enchantment &amp;&amp; enchantment.getLevel() == 3 &amp;&amp; enchantment.getType() == cmEnchantment.LuckOfTheSea) {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  return true;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return false;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t/>
            </a:r>
            <a:endParaRPr b="1"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Tie to Player Health</a:t>
            </a:r>
          </a:p>
        </p:txBody>
      </p:sp>
      <p:sp>
        <p:nvSpPr>
          <p:cNvPr id="137" name="Shape 137"/>
          <p:cNvSpPr txBox="1"/>
          <p:nvPr>
            <p:ph idx="4294967295" type="body"/>
          </p:nvPr>
        </p:nvSpPr>
        <p:spPr>
          <a:xfrm>
            <a:off x="328025" y="504725"/>
            <a:ext cx="8388600" cy="3497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9E9E9E"/>
                </a:solidFill>
                <a:latin typeface="Courier New"/>
                <a:ea typeface="Courier New"/>
                <a:cs typeface="Courier New"/>
                <a:sym typeface="Courier New"/>
              </a:rPr>
              <a:t>function onArmSwing(event) {                                                            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9E9E9E"/>
                </a:solidFill>
                <a:latin typeface="Courier New"/>
                <a:ea typeface="Courier New"/>
                <a:cs typeface="Courier New"/>
                <a:sym typeface="Courier New"/>
              </a:rPr>
              <a:t>  var player = event.player;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9E9E9E"/>
                </a:solidFill>
                <a:latin typeface="Courier New"/>
                <a:ea typeface="Courier New"/>
                <a:cs typeface="Courier New"/>
                <a:sym typeface="Courier New"/>
              </a:rPr>
              <a:t>  var itemInHand = player.getItemHeld();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9E9E9E"/>
                </a:solidFill>
                <a:latin typeface="Courier New"/>
                <a:ea typeface="Courier New"/>
                <a:cs typeface="Courier New"/>
                <a:sym typeface="Courier New"/>
              </a:rPr>
              <a:t>  If ( </a:t>
            </a: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player.getHealth() == 20</a:t>
            </a:r>
            <a:r>
              <a:rPr b="1" lang="en" sz="1400">
                <a:solidFill>
                  <a:srgbClr val="9E9E9E"/>
                </a:solidFill>
                <a:latin typeface="Courier New"/>
                <a:ea typeface="Courier New"/>
                <a:cs typeface="Courier New"/>
                <a:sym typeface="Courier New"/>
              </a:rPr>
              <a:t> &amp;&amp; isFireballSword( itemInHand ) ) {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9E9E9E"/>
                </a:solidFill>
                <a:latin typeface="Courier New"/>
                <a:ea typeface="Courier New"/>
                <a:cs typeface="Courier New"/>
                <a:sym typeface="Courier New"/>
              </a:rPr>
              <a:t>	  shootFireball(player);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9E9E9E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9E9E9E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t/>
            </a:r>
            <a:endParaRPr b="1" sz="14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Disposing of Un-exploded fireballs</a:t>
            </a:r>
          </a:p>
        </p:txBody>
      </p:sp>
      <p:sp>
        <p:nvSpPr>
          <p:cNvPr id="143" name="Shape 143"/>
          <p:cNvSpPr txBox="1"/>
          <p:nvPr>
            <p:ph idx="4294967295" type="body"/>
          </p:nvPr>
        </p:nvSpPr>
        <p:spPr>
          <a:xfrm>
            <a:off x="328025" y="504725"/>
            <a:ext cx="8388600" cy="3497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9E9E9E"/>
                </a:solidFill>
                <a:latin typeface="Courier New"/>
                <a:ea typeface="Courier New"/>
                <a:cs typeface="Courier New"/>
                <a:sym typeface="Courier New"/>
              </a:rPr>
              <a:t>function shootFireball(player)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9E9E9E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9E9E9E"/>
                </a:solidFill>
                <a:latin typeface="Courier New"/>
                <a:ea typeface="Courier New"/>
                <a:cs typeface="Courier New"/>
                <a:sym typeface="Courier New"/>
              </a:rPr>
              <a:t>  fling( player, fireball, 3 );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t/>
            </a:r>
            <a:endParaRPr b="1" sz="1400">
              <a:solidFill>
                <a:srgbClr val="9E9E9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9E9E9E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var threeSeconds = 3000;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setTimeout(function() { fireball.destroy(); }, threeSeconds);           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9E9E9E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That’s all!</a:t>
            </a:r>
          </a:p>
        </p:txBody>
      </p:sp>
      <p:sp>
        <p:nvSpPr>
          <p:cNvPr id="149" name="Shape 149"/>
          <p:cNvSpPr txBox="1"/>
          <p:nvPr>
            <p:ph idx="1" type="subTitle"/>
          </p:nvPr>
        </p:nvSpPr>
        <p:spPr>
          <a:xfrm>
            <a:off x="265500" y="2735370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Now you should have a fully working fireball sword!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06425" y="1806825"/>
            <a:ext cx="8296799" cy="1541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Fireball Sword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Goals For Our Plugin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2410099" y="1595775"/>
            <a:ext cx="6450299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 a new file called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plugins/fireballSword.js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Todo: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Create a sword that shoots fireballs when swung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Fireballs should only destroy mobs (not blocks or yourself)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Special recipe to craft the sword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Only shoot fireballs at full health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Arm Swing Event Hook</a:t>
            </a:r>
          </a:p>
        </p:txBody>
      </p:sp>
      <p:sp>
        <p:nvSpPr>
          <p:cNvPr id="90" name="Shape 90"/>
          <p:cNvSpPr txBox="1"/>
          <p:nvPr>
            <p:ph idx="4294967295" type="body"/>
          </p:nvPr>
        </p:nvSpPr>
        <p:spPr>
          <a:xfrm>
            <a:off x="4786650" y="504725"/>
            <a:ext cx="3930000" cy="3497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 isFireballSword(item) {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if ( item &amp;&amp; item.getType() ==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   items.diamondSword() ) {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return true;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return false;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events.playerArmSwing(onArmSwing);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t/>
            </a:r>
            <a:endParaRPr sz="1400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sp>
        <p:nvSpPr>
          <p:cNvPr id="91" name="Shape 91"/>
          <p:cNvSpPr txBox="1"/>
          <p:nvPr>
            <p:ph idx="4294967295" type="body"/>
          </p:nvPr>
        </p:nvSpPr>
        <p:spPr>
          <a:xfrm>
            <a:off x="143725" y="504725"/>
            <a:ext cx="4461900" cy="3497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var items = require('items');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 onArmSwing(event) {                                                            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var player = event.player;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var itemInHand = player.getItemHeld();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If ( isFireballSword( itemInHand ) ) {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  player.chat('it works!');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t/>
            </a:r>
            <a:endParaRPr b="1" sz="14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14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Spawning the Fireball</a:t>
            </a:r>
          </a:p>
        </p:txBody>
      </p:sp>
      <p:sp>
        <p:nvSpPr>
          <p:cNvPr id="97" name="Shape 97"/>
          <p:cNvSpPr txBox="1"/>
          <p:nvPr>
            <p:ph idx="4294967295" type="body"/>
          </p:nvPr>
        </p:nvSpPr>
        <p:spPr>
          <a:xfrm>
            <a:off x="5993525" y="504725"/>
            <a:ext cx="2723100" cy="3497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 onArmSwing(event) {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…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strike="sngStrike">
                <a:solidFill>
                  <a:srgbClr val="9E9E9E"/>
                </a:solidFill>
                <a:latin typeface="Courier New"/>
                <a:ea typeface="Courier New"/>
                <a:cs typeface="Courier New"/>
                <a:sym typeface="Courier New"/>
              </a:rPr>
              <a:t>  player.chat('it works!');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shootFireball(player);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…</a:t>
            </a:r>
            <a:r>
              <a:rPr b="1" lang="en" sz="1200">
                <a:solidFill>
                  <a:srgbClr val="9E9E9E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98" name="Shape 98"/>
          <p:cNvSpPr txBox="1"/>
          <p:nvPr>
            <p:ph idx="4294967295" type="body"/>
          </p:nvPr>
        </p:nvSpPr>
        <p:spPr>
          <a:xfrm>
            <a:off x="328025" y="504725"/>
            <a:ext cx="5570100" cy="3497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E9E9E"/>
                </a:solidFill>
                <a:latin typeface="Courier New"/>
                <a:ea typeface="Courier New"/>
                <a:cs typeface="Courier New"/>
                <a:sym typeface="Courier New"/>
              </a:rPr>
              <a:t>var items = require('items');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var entities = require('entities');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var cm = Packages.net.canarymod;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var factory = cm.Canary.factory();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var entityFactory = factory.entityFactory;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91666"/>
              <a:buFont typeface="Arial"/>
              <a:buNone/>
            </a:pPr>
            <a:r>
              <a:rPr b="1"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 shootFireball(player)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91666"/>
              <a:buFont typeface="Arial"/>
              <a:buNone/>
            </a:pPr>
            <a:r>
              <a:rPr b="1"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var entityType = entities.largefireball();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91666"/>
              <a:buFont typeface="Arial"/>
              <a:buNone/>
            </a:pPr>
            <a:r>
              <a:rPr b="1"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var loc = player.location;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var fireball = entityFactory.newEntity(entityType, loc);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91666"/>
              <a:buFont typeface="Arial"/>
              <a:buNone/>
            </a:pPr>
            <a:r>
              <a:rPr b="1"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fireball.spawn();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91666"/>
              <a:buFont typeface="Arial"/>
              <a:buNone/>
            </a:pPr>
            <a:r>
              <a:rPr b="1"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4294967295" type="body"/>
          </p:nvPr>
        </p:nvSpPr>
        <p:spPr>
          <a:xfrm>
            <a:off x="4744500" y="504725"/>
            <a:ext cx="4399500" cy="3650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1000">
                <a:solidFill>
                  <a:srgbClr val="9E9E9E"/>
                </a:solidFill>
                <a:latin typeface="Courier New"/>
                <a:ea typeface="Courier New"/>
                <a:cs typeface="Courier New"/>
                <a:sym typeface="Courier New"/>
              </a:rPr>
              <a:t>function shootFireball(player)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1000">
                <a:solidFill>
                  <a:srgbClr val="9E9E9E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1000">
                <a:solidFill>
                  <a:srgbClr val="9E9E9E"/>
                </a:solidFill>
                <a:latin typeface="Courier New"/>
                <a:ea typeface="Courier New"/>
                <a:cs typeface="Courier New"/>
                <a:sym typeface="Courier New"/>
              </a:rPr>
              <a:t>  fireball.spawn();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fling( player, fireball, 3 );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1000">
                <a:solidFill>
                  <a:srgbClr val="9E9E9E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 fling( player, entity, factor 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var coord = cartesianCoords(player);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var x = coord[0]; var y = coord[1]; var z = coord[2];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entity.moveEntity(x * factor, y + 0.5, z * factor);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104" name="Shape 104"/>
          <p:cNvSpPr txBox="1"/>
          <p:nvPr>
            <p:ph idx="4294967295" type="body"/>
          </p:nvPr>
        </p:nvSpPr>
        <p:spPr>
          <a:xfrm>
            <a:off x="67525" y="504725"/>
            <a:ext cx="4642200" cy="3650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                      function cartesianCoords( player 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var pitch = ( player.getPitch() + 90 ) * Math.PI / 180;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var rot = ( player.getRotation() + 90 ) * Math.PI / 180;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var x = Math.sin(pitch) * Math.cos(rot);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var y = Math.cos(pitch);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var z = Math.sin(pitch) * Math.sin(rot);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return [x, y, z];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Flinging the Fireball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4294967295" type="body"/>
          </p:nvPr>
        </p:nvSpPr>
        <p:spPr>
          <a:xfrm>
            <a:off x="448525" y="504725"/>
            <a:ext cx="3853500" cy="4161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E9E9E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E9E9E"/>
                </a:solidFill>
                <a:latin typeface="Courier New"/>
                <a:ea typeface="Courier New"/>
                <a:cs typeface="Courier New"/>
                <a:sym typeface="Courier New"/>
              </a:rPr>
              <a:t>var entityFactory = factory.entityFactory;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var cmLocation = cm.api.world.position.Location;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rgbClr val="9E9E9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1000">
                <a:solidFill>
                  <a:srgbClr val="9E9E9E"/>
                </a:solidFill>
                <a:latin typeface="Courier New"/>
                <a:ea typeface="Courier New"/>
                <a:cs typeface="Courier New"/>
                <a:sym typeface="Courier New"/>
              </a:rPr>
              <a:t>function shootFireball(player)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1000">
                <a:solidFill>
                  <a:srgbClr val="9E9E9E"/>
                </a:solidFill>
                <a:latin typeface="Courier New"/>
                <a:ea typeface="Courier New"/>
                <a:cs typeface="Courier New"/>
                <a:sym typeface="Courier New"/>
              </a:rPr>
              <a:t>  var entityType = entities.largefireball();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1000" strike="sngStrike">
                <a:solidFill>
                  <a:srgbClr val="9E9E9E"/>
                </a:solidFill>
                <a:latin typeface="Courier New"/>
                <a:ea typeface="Courier New"/>
                <a:cs typeface="Courier New"/>
                <a:sym typeface="Courier New"/>
              </a:rPr>
              <a:t>  var loc = player.location;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var loc = getBufferInFrontOfPlayer(player);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9E9E9E"/>
                </a:solidFill>
                <a:latin typeface="Courier New"/>
                <a:ea typeface="Courier New"/>
                <a:cs typeface="Courier New"/>
                <a:sym typeface="Courier New"/>
              </a:rPr>
              <a:t>  …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1000">
                <a:solidFill>
                  <a:srgbClr val="9E9E9E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t/>
            </a:r>
            <a:endParaRPr b="1"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" name="Shape 111"/>
          <p:cNvSpPr txBox="1"/>
          <p:nvPr>
            <p:ph idx="4294967295" type="body"/>
          </p:nvPr>
        </p:nvSpPr>
        <p:spPr>
          <a:xfrm>
            <a:off x="4440925" y="504725"/>
            <a:ext cx="4275600" cy="4161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 getBufferInFrontOfPlayer(player)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var coord = cartesianCoords(player);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var distance = 2;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var dx = coord[0] * distance;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var dy = coord[1] * distance;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var dz = coord[2] * distance;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var loc = player.location;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var x = loc.getX() + dx;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var y = loc.getY() + dy + 0.5;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var z = loc.getZ() + dz;                                                     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return new cmLocation(x, y, z);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t/>
            </a:r>
            <a:endParaRPr b="1"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28017" y="4749900"/>
            <a:ext cx="8388600" cy="393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Get the Block in Front of the Player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Don’t Destroy Blocks</a:t>
            </a:r>
          </a:p>
        </p:txBody>
      </p:sp>
      <p:sp>
        <p:nvSpPr>
          <p:cNvPr id="118" name="Shape 118"/>
          <p:cNvSpPr txBox="1"/>
          <p:nvPr>
            <p:ph idx="4294967295" type="body"/>
          </p:nvPr>
        </p:nvSpPr>
        <p:spPr>
          <a:xfrm>
            <a:off x="328025" y="504725"/>
            <a:ext cx="5570100" cy="3497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9E9E9E"/>
                </a:solidFill>
                <a:latin typeface="Courier New"/>
                <a:ea typeface="Courier New"/>
                <a:cs typeface="Courier New"/>
                <a:sym typeface="Courier New"/>
              </a:rPr>
              <a:t>function shootFireball(player)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9E9E9E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9E9E9E"/>
                </a:solidFill>
                <a:latin typeface="Courier New"/>
                <a:ea typeface="Courier New"/>
                <a:cs typeface="Courier New"/>
                <a:sym typeface="Courier New"/>
              </a:rPr>
              <a:t>  fireball.spawn();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/* prevent fireball from destroying blocks */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fireball.setPower(0);              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9E9E9E"/>
                </a:solidFill>
                <a:latin typeface="Courier New"/>
                <a:ea typeface="Courier New"/>
                <a:cs typeface="Courier New"/>
                <a:sym typeface="Courier New"/>
              </a:rPr>
              <a:t>  fling( player, fireball, 3 );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9E9E9E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t/>
            </a:r>
            <a:endParaRPr b="1" sz="14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Special Crafting Recipe</a:t>
            </a:r>
          </a:p>
        </p:txBody>
      </p:sp>
      <p:sp>
        <p:nvSpPr>
          <p:cNvPr id="124" name="Shape 124"/>
          <p:cNvSpPr txBox="1"/>
          <p:nvPr>
            <p:ph idx="4294967295" type="body"/>
          </p:nvPr>
        </p:nvSpPr>
        <p:spPr>
          <a:xfrm>
            <a:off x="5898100" y="504725"/>
            <a:ext cx="3148500" cy="3497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fireballSwordRecipe.ingredients =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B: items.blazeRod(1),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D: items.diamond(1),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S: items.stick(1)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var recipes = require('recipes');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var recipe = recipes.create(fireballSwordRecipe);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server.addRecipe( recipe 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t/>
            </a:r>
            <a:endParaRPr b="1"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125" name="Shape 125"/>
          <p:cNvSpPr txBox="1"/>
          <p:nvPr>
            <p:ph idx="4294967295" type="body"/>
          </p:nvPr>
        </p:nvSpPr>
        <p:spPr>
          <a:xfrm>
            <a:off x="328025" y="504725"/>
            <a:ext cx="5526600" cy="3497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var cmDiamondSword = items.diamondSword(1);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var itemFactory = factory.itemFactory;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var cmEnchantment = cm.api.inventory.Enchantment.Type;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var cmLuck = itemFactory.newEnchantment(cmEnchantment.LuckOfTheSea,3);               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cmDiamondSword.addEnchantments( [ cmLuck ] 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var fireballSwordRecipe = new Object();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fireballSwordRecipe.result = cmDiamondSword;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fireballSwordRecipe.shape = [ 'BDB',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'BDB',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'BSB' ];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-2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