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explanation of math 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https://bukkit.org/threads/tutorial-how-to-calculate-vectors.138849/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Advanced Plugins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for the Recipe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328025" y="504725"/>
            <a:ext cx="8597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isFireballSword(item)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item &amp;&amp; item.getType() == items.diamondSword()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enchantment = item.getEnchantment();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(enchantment &amp;&amp; enchantment.getLevel() == 3 &amp;&amp; enchantment.getType() == cmEnchantment.LuckOfTheSea)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 to Player Health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28025" y="504725"/>
            <a:ext cx="83886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onArmSwing(event) {                                                           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player = event.player;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itemInHand = player.getItemHeld();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If (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player.getHealth() == 20</a:t>
            </a: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isFireballSword( itemInHand 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	  shootFireball(player);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Disposing of Un-exploded fireballs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28025" y="504725"/>
            <a:ext cx="83886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fling( player, fireball, 3 );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threeSeconds = 3000;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setTimeout(function() { fireball.destroy(); }, threeSeconds);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all!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 should have a fully working fireball sword!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Fireball Sword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Our Plugin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 new file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plugins/fireballSword.js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Todo: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sword that shoots fireballs when swung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Fireballs should only destroy mobs (not blocks or yourself)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Special recipe to craft the sword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shoot fireballs at full health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Arm Swing Event Hook</a:t>
            </a: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4786650" y="504725"/>
            <a:ext cx="39300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isFireballSword(item)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item &amp;&amp; item.getType() ==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items.diamondSword()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events.playerArmSwing(onArmSwing);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143725" y="504725"/>
            <a:ext cx="44619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items = require('items');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onArmSwing(event) {                                                           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player = event.player;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itemInHand = player.getItemHeld();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isFireballSword( itemInHand 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player.chat('it works!');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Spawning the Fireball</a:t>
            </a: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5993525" y="504725"/>
            <a:ext cx="2723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onArmSwing(event)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sngStrike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player.chat('it works!');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shootFireball(player);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r>
              <a:rPr b="1" lang="en" sz="12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28025" y="504725"/>
            <a:ext cx="5570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var items = require('items');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entities = require('entities');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 = Packages.net.canarymod;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factory = cm.Canary.factory();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entityFactory = factory.entityFactory;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entityType = entities.largefireball();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player.location;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fireball = entityFactory.newEntity(entityType, loc);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fireball.spawn();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4744500" y="504725"/>
            <a:ext cx="4399500" cy="365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fireball.spawn();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fling( player, fireball, 3 );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fling( player, entity, factor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coord = cartesianCoords(player);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x = coord[0]; var y = coord[1]; var z = coord[2];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entity.moveEntity(x * factor, y + 0.5, z * factor);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67525" y="504725"/>
            <a:ext cx="4642200" cy="365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function cartesianCoords( player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pitch = ( player.getPitch() + 90 ) * Math.PI / 180;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rot = ( player.getRotation() + 90 ) * Math.PI / 180;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x = Math.sin(pitch) * Math.cos(rot);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y = Math.cos(pitch);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z = Math.sin(pitch) * Math.sin(rot);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[x, y, z];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Flinging the Fireball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448525" y="504725"/>
            <a:ext cx="3853500" cy="416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var entityFactory = factory.entityFactory;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cmLocation = cm.api.world.position.Location;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entityType = entities.largefireball();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 strike="sngStrike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player.location;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getBufferInFrontOfPlayer(player);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440925" y="504725"/>
            <a:ext cx="4275600" cy="416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getBufferInFrontOfPlayer(player)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coord = cartesianCoords(player);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distance = 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dx = coord[0] * distance;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dy = coord[1] * distance;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dz = coord[2] * distance;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player.location;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x = loc.getX() + dx;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y = loc.getY() + dy + 0.5;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z = loc.getZ() + dz;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cmLocation(x, y, z);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28017" y="4749900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the Block in Front of the Player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Destroy Blocks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28025" y="504725"/>
            <a:ext cx="5570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fireball.spawn();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/* prevent fireball from destroying blocks */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fireball.setPower(0);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fling( player, fireball, 3 );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Crafting Recipe</a:t>
            </a: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5898100" y="504725"/>
            <a:ext cx="31485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fireballSwordRecipe.ingredients =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B: items.blazeRod(1),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D: items.diamond(1),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S: items.stick(1)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recipes = require('recipes');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recipe = recipes.create(fireballSwordRecipe);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server.addRecipe( recipe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328025" y="504725"/>
            <a:ext cx="55266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cmDiamondSword = items.diamondSword(1);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itemFactory = factory.itemFactory;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cmEnchantment = cm.api.inventory.Enchantment.Type;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cmLuck = itemFactory.newEnchantment(cmEnchantment.LuckOfTheSea,3);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cmDiamondSword.addEnchantments( [ cmLuck ]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fireballSwordRecipe = new Object();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fireballSwordRecipe.result = cmDiamondSword;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fireballSwordRecipe.shape = [ 'BDB',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'BDB',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'BSB' ];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