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3BB25B9-6EED-4BC8-896C-F03E5D490B35}">
  <a:tblStyle styleId="{03BB25B9-6EED-4BC8-896C-F03E5D490B3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github.com/LetsCodeBlacksburg/ScriptCraf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Client to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Launch the game and click on </a:t>
            </a:r>
            <a:r>
              <a:rPr i="1" lang="en" sz="1800"/>
              <a:t>Multiplayer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Next, click </a:t>
            </a:r>
            <a:r>
              <a:rPr i="1" lang="en" sz="1800"/>
              <a:t>Add Server </a:t>
            </a:r>
            <a:r>
              <a:rPr lang="en" sz="1800"/>
              <a:t>and type your server’s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0" y="498525"/>
            <a:ext cx="6767399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726450" y="2723525"/>
            <a:ext cx="2880299" cy="312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Your Server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183745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Give your server a distinct name.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Type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i="1" lang="en" sz="1800"/>
              <a:t> </a:t>
            </a:r>
            <a:r>
              <a:rPr lang="en" sz="1800"/>
              <a:t>in the </a:t>
            </a:r>
            <a:r>
              <a:rPr i="1" lang="en" sz="1800"/>
              <a:t>Server Address </a:t>
            </a:r>
            <a:r>
              <a:rPr lang="en" sz="1800"/>
              <a:t>field.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875" y="396912"/>
            <a:ext cx="6835224" cy="43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718500" y="2298525"/>
            <a:ext cx="2851199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Your Server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Try clicking </a:t>
            </a:r>
            <a:r>
              <a:rPr i="1" lang="en" sz="1800"/>
              <a:t>Refresh</a:t>
            </a:r>
            <a:r>
              <a:rPr lang="en" sz="1800"/>
              <a:t> if nothing shows up.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00" y="369312"/>
            <a:ext cx="6921925" cy="44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132300" y="3799075"/>
            <a:ext cx="10320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ScriptCraft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ScriptCraft to Plugins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ScriptCraft-master/plugins/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scriptcraft.jar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server/plugins/</a:t>
            </a:r>
            <a:r>
              <a:rPr lang="en"/>
              <a:t> directory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Restart the server                                                                                  </a:t>
            </a:r>
            <a:r>
              <a:rPr i="1" lang="en"/>
              <a:t>(type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i="1" lang="en"/>
              <a:t> command into the server console, then relaunch it by double-clicking on your startup script)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925" y="3767200"/>
            <a:ext cx="48859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ScriptCraft is Installed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"Hello world"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also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[19:22:21] [CanaryMod] [INFO]: Enabling plugin ScriptCraft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Exploring JavaScript in Minecraft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 can act as a calculator: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+ 3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*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2 - 3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It can also compare numbers: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&gt;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&lt; 5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== 5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in Variables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2410087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{03BB25B9-6EED-4BC8-896C-F03E5D490B35}</a:tableStyleId>
              </a:tblPr>
              <a:tblGrid>
                <a:gridCol w="2137575"/>
                <a:gridCol w="4594025"/>
              </a:tblGrid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Start with a variable: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var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 it to a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Check the current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 the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 math with it: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+ 5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- 2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*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/js hearts /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NOTE: variables can’t begin with 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-425" y="1367175"/>
            <a:ext cx="914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"double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'single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'I\'m an escaped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"Here’s a \"double-quote\" escaped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"I'm un-escaped"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healthMessage = 'You have ' + hearts + " health remaining"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null Keyword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410099" y="1595775"/>
            <a:ext cx="65411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hearts = 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null</a:t>
            </a:r>
            <a:r>
              <a:rPr lang="en">
                <a:solidFill>
                  <a:srgbClr val="000000"/>
                </a:solidFill>
              </a:rPr>
              <a:t> means “no value”. It’s useful for marking that a variable is empty.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is different from </a:t>
            </a:r>
            <a:r>
              <a:rPr i="1" lang="en">
                <a:solidFill>
                  <a:srgbClr val="000000"/>
                </a:solidFill>
              </a:rPr>
              <a:t>undefined</a:t>
            </a:r>
            <a:r>
              <a:rPr lang="en">
                <a:solidFill>
                  <a:srgbClr val="000000"/>
                </a:solidFill>
              </a:rPr>
              <a:t>, which is the default initial setting for any declared variable.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and Subtracting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+=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++hungerBar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hungerBar--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Number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String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Boolean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Undefined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592401" y="1602675"/>
            <a:ext cx="4129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false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true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9.99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'Hello'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"5"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console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Herobrine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parseInt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Collections of code that can be easily called and reused.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Values passed in between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i="1" lang="en">
                <a:solidFill>
                  <a:srgbClr val="000000"/>
                </a:solidFill>
              </a:rPr>
              <a:t>parameters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parseInt('4 hours until sunset')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parseInt('This is not a number')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parseInt('3 blind mice')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Your Own Functions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76600" y="1595775"/>
            <a:ext cx="8774700" cy="31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Type the following on one line </a:t>
            </a:r>
            <a:r>
              <a:rPr lang="en">
                <a:solidFill>
                  <a:srgbClr val="0000FF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function add(first, second) { return first + second;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your new function: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add(5, 6)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add(9,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046525" y="2580100"/>
            <a:ext cx="402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* NOTE: </a:t>
            </a: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 you get the error below, just ignore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Error: InternalError: Cannot convert NaN to java.util.Iterator (&lt;Unknown source&gt;#415)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Plugins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Minecraft Plugin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3500" y="1367175"/>
            <a:ext cx="9060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ScriptCraft-master/server/scriptcraft/plugins/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create a new folder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      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your text editor to create a file inside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the following inside your file: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your file, then type the following in the server console: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Your Code Reusable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Let’s put our helloWorld.js code into a function: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console.log('Hello World');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And refresh our server: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Happened to Our Message?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new code and refresh: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helloWorld() public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call functions directly, we must first export them: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exports.helloWorld = 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You’ll Need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Minecraft </a:t>
            </a:r>
            <a:r>
              <a:rPr i="1" lang="en"/>
              <a:t>(installed and running)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 </a:t>
            </a:r>
            <a:r>
              <a:rPr i="1" lang="en"/>
              <a:t>(if you have Minecraft running, then java is already installed)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https://github.com/LetsCodeBlacksburg/ScriptCraft</a:t>
            </a:r>
            <a:r>
              <a:rPr lang="en"/>
              <a:t> </a:t>
            </a:r>
            <a:r>
              <a:rPr i="1" lang="en"/>
              <a:t>(download this to your desktop and unzip it)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Text editor </a:t>
            </a:r>
            <a:r>
              <a:rPr i="1" lang="en"/>
              <a:t>(Sublime Text is recommended)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hold other variables and functions (called </a:t>
            </a:r>
            <a:r>
              <a:rPr i="1" lang="en"/>
              <a:t>properties</a:t>
            </a:r>
            <a:r>
              <a:rPr lang="en"/>
              <a:t>) accessible via dot notation.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/>
              <a:t> is an example of this.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is another example that refers to you,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this in-game (</a:t>
            </a:r>
            <a:r>
              <a:rPr lang="en">
                <a:solidFill>
                  <a:srgbClr val="0000FF"/>
                </a:solidFill>
              </a:rPr>
              <a:t>note the slash in front of the command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self.health = 10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self.invisible =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self.hunger = 10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CanaryMod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OS’s launcher script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Windows/run.bat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Mac:   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Mac/start_server.command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Linux/canarymod.sh</a:t>
            </a:r>
            <a:r>
              <a:rPr b="1" lang="en">
                <a:solidFill>
                  <a:srgbClr val="FF0000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</a:t>
            </a:r>
            <a:r>
              <a:rPr lang="en"/>
              <a:t> directory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script executable (Mac/Linux only)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the terminal and type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~/Desktop/ScriptCraft-master/server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./start_server.command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Linux: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./canarymod.sh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Accepting the EULA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Your server won’t start until you accept the terms of use.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your text editor: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ScriptCraft-master/server/eula.txt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eula=false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your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Minecraft Profile Editor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Click on the </a:t>
            </a:r>
            <a:r>
              <a:rPr i="1" lang="en" sz="1800" u="sng"/>
              <a:t>New Profile</a:t>
            </a:r>
            <a:r>
              <a:rPr lang="en" sz="1800"/>
              <a:t> button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a profile that uses release version </a:t>
            </a:r>
            <a:r>
              <a:rPr lang="en" sz="1800" u="sng"/>
              <a:t>1.8.0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25" y="750867"/>
            <a:ext cx="6392499" cy="40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450475" y="1496025"/>
            <a:ext cx="4475400" cy="24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63075" y="3211975"/>
            <a:ext cx="4921200" cy="20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99875" y="4455575"/>
            <a:ext cx="763200" cy="20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