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16C7DD-5D1F-4668-978B-AEA3835F1983}">
  <a:tblStyle styleId="{2A16C7DD-5D1F-4668-978B-AEA3835F198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Relationship Id="rId4" Type="http://schemas.openxmlformats.org/officeDocument/2006/relationships/hyperlink" Target="https://github.com/LetsCodeBlacksburg/ScriptCraf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Writing Plugins in Minecraft with JavaScript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Client to Server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Launch the game and click on </a:t>
            </a:r>
            <a:r>
              <a:rPr i="1" lang="en" sz="1800"/>
              <a:t>Multiplayer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Next, click </a:t>
            </a:r>
            <a:r>
              <a:rPr i="1" lang="en" sz="1800"/>
              <a:t>Add Server </a:t>
            </a:r>
            <a:r>
              <a:rPr lang="en" sz="1800"/>
              <a:t>and type your server’s name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250" y="498525"/>
            <a:ext cx="6767399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4726450" y="2723525"/>
            <a:ext cx="2880299" cy="312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Your Server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9500" y="183745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Give your server a distinct name.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Type 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i="1" lang="en" sz="1800"/>
              <a:t> </a:t>
            </a:r>
            <a:r>
              <a:rPr lang="en" sz="1800"/>
              <a:t>in the </a:t>
            </a:r>
            <a:r>
              <a:rPr i="1" lang="en" sz="1800"/>
              <a:t>Server Address </a:t>
            </a:r>
            <a:r>
              <a:rPr lang="en" sz="1800"/>
              <a:t>field.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875" y="396912"/>
            <a:ext cx="6835224" cy="434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4718500" y="2298525"/>
            <a:ext cx="2851199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Joining Your Server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 sz="1800"/>
              <a:t>Try clicking </a:t>
            </a:r>
            <a:r>
              <a:rPr i="1" lang="en" sz="1800"/>
              <a:t>Refresh</a:t>
            </a:r>
            <a:r>
              <a:rPr lang="en" sz="1800"/>
              <a:t> if nothing shows up.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00" y="369312"/>
            <a:ext cx="6921925" cy="44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6132300" y="3799075"/>
            <a:ext cx="10320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ScriptCraft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ScriptCraft to Plugins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ScriptCraft-master/plugins/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scriptcraft.jar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server/plugins/</a:t>
            </a:r>
            <a:r>
              <a:rPr lang="en"/>
              <a:t> directory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Restart the server                                                                                  </a:t>
            </a:r>
            <a:r>
              <a:rPr i="1" lang="en"/>
              <a:t>(type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i="1" lang="en"/>
              <a:t> command into the server console, then relaunch it by double-clicking on your startup script)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925" y="3767200"/>
            <a:ext cx="48859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Verifying ScriptCraft is Installed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"Hello world"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also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[19:22:21] [CanaryMod] [INFO]: Enabling plugin ScriptCraft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Giving yourself OP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necessary to run JavaScript commands in-game and break blocks. You can only do this </a:t>
            </a:r>
            <a:r>
              <a:rPr i="1" lang="en"/>
              <a:t>after</a:t>
            </a:r>
            <a:r>
              <a:rPr lang="en"/>
              <a:t> you’ve logged into your server.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Type the following command exactly into the server console: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op &lt;username&gt;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The server console will print the following: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91666"/>
              <a:buFont typeface="Arial"/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[11:31:09] [CanaryMod] [INFO]: [SERVER] Opped &lt;username&gt;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Exploring JavaScript in Minecraft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Commands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410100" y="1656674"/>
            <a:ext cx="6321600" cy="29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Console VS Client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Javascript commands run on in-game (on the client) must always start with 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(to open the chat window)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Console commands don’t need the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Not every command works in both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Math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Javascript can act as a calculator: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+ 3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*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2 - 3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It can also compare numbers: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&gt; 5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&lt; 5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3 == 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Storing Data in Variables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2410087" y="15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{2A16C7DD-5D1F-4668-978B-AEA3835F1983}</a:tableStyleId>
              </a:tblPr>
              <a:tblGrid>
                <a:gridCol w="2137575"/>
                <a:gridCol w="4594025"/>
              </a:tblGrid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Start with a variable: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var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Set it to a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Check the current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 the value: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= 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Do math with it: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+ 5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- 2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* 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985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 hearts / 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NOTE: variables can’t begin with numbers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-425" y="1367175"/>
            <a:ext cx="91440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"double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'single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'I\'m an escaped string'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"Here’s a \"double-quote\" escaped string"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"I'm un-escaped"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healthMessage = 'You have ' + hearts + " health remaining"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null Keyword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410099" y="1595775"/>
            <a:ext cx="65411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var hearts = null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00"/>
                </a:solidFill>
              </a:rPr>
              <a:t>null</a:t>
            </a:r>
            <a:r>
              <a:rPr lang="en">
                <a:solidFill>
                  <a:srgbClr val="000000"/>
                </a:solidFill>
              </a:rPr>
              <a:t> means “no value”. It’s useful for marking that a variable is empty.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This is different from </a:t>
            </a:r>
            <a:r>
              <a:rPr i="1" lang="en">
                <a:solidFill>
                  <a:srgbClr val="000000"/>
                </a:solidFill>
              </a:rPr>
              <a:t>undefined</a:t>
            </a:r>
            <a:r>
              <a:rPr lang="en">
                <a:solidFill>
                  <a:srgbClr val="000000"/>
                </a:solidFill>
              </a:rPr>
              <a:t>, which is the default initial setting for any declared variable.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Adding and Subtracting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+=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 = hungerBar + 1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++hungerBar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hungerBar--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Number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String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Boolean 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Object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Undefined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800">
                <a:solidFill>
                  <a:srgbClr val="000000"/>
                </a:solidFill>
              </a:rPr>
              <a:t>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Shape 219"/>
          <p:cNvSpPr txBox="1"/>
          <p:nvPr>
            <p:ph idx="2" type="body"/>
          </p:nvPr>
        </p:nvSpPr>
        <p:spPr>
          <a:xfrm>
            <a:off x="4592401" y="1602675"/>
            <a:ext cx="41295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false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true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5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9.99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'Hello'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"5"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console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Herobrine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Courier New"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typeof parseInt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Collections of code that can be easily called and reused.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Values passed in between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)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i="1" lang="en">
                <a:solidFill>
                  <a:srgbClr val="000000"/>
                </a:solidFill>
              </a:rPr>
              <a:t>parameters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parseInt('4 hours until sunset')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parseInt('This is not a number')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parseInt('3 blind mice')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Writing Your Own Functions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76600" y="1595775"/>
            <a:ext cx="8774700" cy="31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Type the following on one line </a:t>
            </a:r>
            <a:r>
              <a:rPr lang="en">
                <a:solidFill>
                  <a:srgbClr val="0000FF"/>
                </a:solidFill>
              </a:rPr>
              <a:t>*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function add(first, second) { return first + second;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Call your new function: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add(5, 6)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add(9, 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4046525" y="2580100"/>
            <a:ext cx="40224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* NOTE: </a:t>
            </a:r>
            <a:r>
              <a:rPr b="1" lang="en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If you get the error below, just ignore 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Error: InternalError: Cannot convert NaN to java.util.Iterator (&lt;Unknown source&gt;#415)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Plugins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Your First Minecraft Plugin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83500" y="1367175"/>
            <a:ext cx="90606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ScriptCraft-master/server/scriptcraft/plugins/</a:t>
            </a:r>
            <a:r>
              <a:rPr lang="en">
                <a:solidFill>
                  <a:srgbClr val="000000"/>
                </a:solidFill>
              </a:rPr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create a new folder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       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your text editor to create a file inside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learning/</a:t>
            </a:r>
            <a:r>
              <a:rPr lang="en">
                <a:solidFill>
                  <a:srgbClr val="000000"/>
                </a:solidFill>
              </a:rPr>
              <a:t> called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Add the following inside your file: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Save your file, then type the following in the server console: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Your Code Reusable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Let’s put our helloWorld.js code into a function: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console.log('Hello World');</a:t>
            </a:r>
          </a:p>
          <a:p>
            <a:pPr indent="387350"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And refresh our server: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	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js refresh()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You’ll Need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10099" y="1595775"/>
            <a:ext cx="64502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Minecraft </a:t>
            </a:r>
            <a:r>
              <a:rPr i="1" lang="en"/>
              <a:t>(installed and running)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Java </a:t>
            </a:r>
            <a:r>
              <a:rPr i="1" lang="en"/>
              <a:t>(if you have Minecraft running, then java is already installed)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Class source 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https://github.com/LetsCodeBlacksburg/ScriptCraft</a:t>
            </a:r>
            <a:r>
              <a:rPr lang="en"/>
              <a:t> </a:t>
            </a:r>
            <a:r>
              <a:rPr i="1" lang="en"/>
              <a:t>(download this to your desktop and unzip it)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Text editor </a:t>
            </a:r>
            <a:r>
              <a:rPr i="1" lang="en"/>
              <a:t>(Sublime Text is recommended)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Happened to Our Message?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the new code and refresh: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helloWorld() public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 call functions directly, we must first export them: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function helloWorld()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console.log('Hello World');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exports.helloWorld = helloWorld();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Objects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2410099" y="1595775"/>
            <a:ext cx="65412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hold other variables and functions (called </a:t>
            </a:r>
            <a:r>
              <a:rPr i="1" lang="en"/>
              <a:t>properties</a:t>
            </a:r>
            <a:r>
              <a:rPr lang="en"/>
              <a:t>) accessible via dot notation.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en"/>
              <a:t> is an example of this.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/>
              <a:t> is another example that refers to you, the player.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Try this in-game (</a:t>
            </a:r>
            <a:r>
              <a:rPr lang="en">
                <a:solidFill>
                  <a:srgbClr val="0000FF"/>
                </a:solidFill>
              </a:rPr>
              <a:t>note the slash in front of the command</a:t>
            </a:r>
            <a:r>
              <a:rPr lang="en"/>
              <a:t>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self.health = 10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self.invisible = true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/js self.hunger = 10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CanaryMod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your OS’s launcher script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Windows: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Windows/run.bat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Mac:   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Mac/start_server.command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Linux:        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Linux/canarymod.sh</a:t>
            </a:r>
            <a:r>
              <a:rPr b="1" lang="en">
                <a:solidFill>
                  <a:srgbClr val="FF0000"/>
                </a:solidFill>
              </a:rPr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Copy this file into your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server/</a:t>
            </a:r>
            <a:r>
              <a:rPr lang="en"/>
              <a:t> directory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the script executable (Mac/Linux only)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 the terminal and type the following: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~/Desktop/ScriptCraft-master/server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Mac: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./start_server.command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Linux: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chmod a+x ./canarymod.sh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Accepting the EULA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Your server won’t start until you accept the terms of use.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In your text editor: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ScriptCraft-master/server/eula.txt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eula=false</a:t>
            </a:r>
            <a:r>
              <a:rPr lang="en"/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eula=true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Connecting to your Server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Minecraft Profile Editor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Click on the </a:t>
            </a:r>
            <a:r>
              <a:rPr i="1" lang="en" sz="1800" u="sng"/>
              <a:t>New Profile</a:t>
            </a:r>
            <a:r>
              <a:rPr lang="en" sz="1800"/>
              <a:t> button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Create a profile that uses release version </a:t>
            </a:r>
            <a:r>
              <a:rPr lang="en" sz="1800" u="sng"/>
              <a:t>1.8.0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725" y="750867"/>
            <a:ext cx="6392499" cy="40789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450475" y="1496025"/>
            <a:ext cx="4475400" cy="24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3963075" y="3211975"/>
            <a:ext cx="4921200" cy="20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3199875" y="4455575"/>
            <a:ext cx="763200" cy="203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