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7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510CF-3DFC-40C7-B5FF-CDD3C7ECBB7B}" type="datetimeFigureOut">
              <a:rPr lang="de-DE" smtClean="0"/>
              <a:t>10.08.2024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445A-3761-4E9F-8958-2133E99DA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63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1467" y="1782200"/>
            <a:ext cx="9015159" cy="221995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6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1467" y="4148322"/>
            <a:ext cx="9015159" cy="18284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49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3" hasCustomPrompt="1"/>
          </p:nvPr>
        </p:nvSpPr>
        <p:spPr>
          <a:xfrm>
            <a:off x="358515" y="1285979"/>
            <a:ext cx="11489958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515" y="571374"/>
            <a:ext cx="11489958" cy="5662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5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7" hasCustomPrompt="1"/>
          </p:nvPr>
        </p:nvSpPr>
        <p:spPr>
          <a:xfrm>
            <a:off x="358514" y="1285979"/>
            <a:ext cx="11489958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58514" y="211012"/>
            <a:ext cx="5473700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EFB9606-87D7-4C73-A94A-98EA8574E659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55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CA0B-155F-48AF-8595-D8BF23A22CD7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27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58514" y="211012"/>
            <a:ext cx="5473700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FE11ED-12A1-49FA-ADB7-6B829307A89C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49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6" hasCustomPrompt="1"/>
          </p:nvPr>
        </p:nvSpPr>
        <p:spPr>
          <a:xfrm>
            <a:off x="64037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8" name="Inhaltsplatzhalter 2"/>
          <p:cNvSpPr>
            <a:spLocks noGrp="1"/>
          </p:cNvSpPr>
          <p:nvPr>
            <p:ph idx="15" hasCustomPrompt="1"/>
          </p:nvPr>
        </p:nvSpPr>
        <p:spPr>
          <a:xfrm>
            <a:off x="3585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874BD-2A0B-4B09-9499-9EDA19C2DF92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9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7" hasCustomPrompt="1"/>
          </p:nvPr>
        </p:nvSpPr>
        <p:spPr>
          <a:xfrm>
            <a:off x="64037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0" name="Inhaltsplatzhalter 2"/>
          <p:cNvSpPr>
            <a:spLocks noGrp="1"/>
          </p:cNvSpPr>
          <p:nvPr>
            <p:ph idx="18" hasCustomPrompt="1"/>
          </p:nvPr>
        </p:nvSpPr>
        <p:spPr>
          <a:xfrm>
            <a:off x="3585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58514" y="211012"/>
            <a:ext cx="5473700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BE1828-BA20-4EBE-8AA4-05BF501B1D02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01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711" y="113974"/>
            <a:ext cx="2818809" cy="352559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339436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F9939A7D-92C2-4302-81C5-D9980AFF0BDA}" type="datetime1">
              <a:rPr lang="de-DE" smtClean="0"/>
              <a:t>10.08.2024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030188" y="64899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de-DE" dirty="0"/>
              <a:t>Studiengang, Referent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9092541" y="64899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29916D8-1490-4DD4-88F6-5306CFA9025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0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2" r:id="rId4"/>
    <p:sldLayoutId id="2147483661" r:id="rId5"/>
    <p:sldLayoutId id="2147483663" r:id="rId6"/>
    <p:sldLayoutId id="2147483666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Audio Deepfakes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de-DE" dirty="0"/>
              <a:t>Julian Faigle, Max Ernstschneider</a:t>
            </a:r>
          </a:p>
        </p:txBody>
      </p:sp>
    </p:spTree>
    <p:extLst>
      <p:ext uri="{BB962C8B-B14F-4D97-AF65-F5344CB8AC3E}">
        <p14:creationId xmlns:p14="http://schemas.microsoft.com/office/powerpoint/2010/main" val="70485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Einführung in Audio-Deepfakes</a:t>
            </a:r>
          </a:p>
          <a:p>
            <a:r>
              <a:rPr lang="de-DE" dirty="0"/>
              <a:t>Anwendungsgebiete</a:t>
            </a:r>
          </a:p>
          <a:p>
            <a:r>
              <a:rPr lang="de-DE" dirty="0"/>
              <a:t>Technologische Grundlage</a:t>
            </a:r>
          </a:p>
          <a:p>
            <a:pPr lvl="1"/>
            <a:r>
              <a:rPr lang="de-DE" dirty="0"/>
              <a:t>Autoencoder</a:t>
            </a:r>
          </a:p>
          <a:p>
            <a:pPr lvl="1"/>
            <a:r>
              <a:rPr lang="de-DE" dirty="0"/>
              <a:t>GANs</a:t>
            </a:r>
          </a:p>
          <a:p>
            <a:r>
              <a:rPr lang="de-DE" dirty="0"/>
              <a:t>Ethik</a:t>
            </a:r>
          </a:p>
          <a:p>
            <a:r>
              <a:rPr lang="de-DE" dirty="0"/>
              <a:t>Workflows</a:t>
            </a:r>
          </a:p>
          <a:p>
            <a:pPr lvl="1"/>
            <a:r>
              <a:rPr lang="de-DE" dirty="0"/>
              <a:t>DFL</a:t>
            </a:r>
          </a:p>
          <a:p>
            <a:pPr lvl="1"/>
            <a:r>
              <a:rPr lang="de-DE" dirty="0" err="1"/>
              <a:t>DFLive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6624-3DF7-451E-B588-4E88796919F9}" type="datetime1">
              <a:rPr lang="de-DE" smtClean="0"/>
              <a:t>10.08.2024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23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85D84C80-0E74-45B3-AD68-B82AD194E93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itel 24">
            <a:extLst>
              <a:ext uri="{FF2B5EF4-FFF2-40B4-BE49-F238E27FC236}">
                <a16:creationId xmlns:a16="http://schemas.microsoft.com/office/drawing/2014/main" id="{ED7DC900-5F77-4678-BE10-6FC239B2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in Audio-Deepfakes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6C4B5-E86F-4081-BD03-E17FE5A4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715ED7-7268-4910-BA73-8F43726C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78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05C8B5C-7669-4D0C-B8B7-28E892E094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707186A-DA78-4345-9348-61328421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7214A0-7C0F-412F-91F3-150E87F6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8ACF7A-8870-4A29-BB95-77E4DC91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92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1555E5C-4A5B-400F-A188-53A73DD5EC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9154F9C-F7FA-46BB-8277-27ECC7F3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Technologische Grundlagen – Text-</a:t>
            </a:r>
            <a:r>
              <a:rPr lang="de-DE" dirty="0" err="1"/>
              <a:t>To</a:t>
            </a:r>
            <a:r>
              <a:rPr lang="de-DE" dirty="0"/>
              <a:t>-Speech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BD90F-208F-4B3E-9DA4-769BBFBF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F1F1EF-8498-4FE7-B98B-5FE436A0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67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CA1AFE-57B9-465E-90D7-F00413DD9E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B74384-0FF9-4C06-A406-7DF8AD65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Technologische Grundlagen – Real-Time Voice </a:t>
            </a:r>
            <a:r>
              <a:rPr lang="de-DE" dirty="0" err="1"/>
              <a:t>Cloning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02B8BB-5F54-42DD-8FF6-A19FCA88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8D1F6C-A64D-4E3D-8CDC-D65D17E8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7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8D058E1-3336-473D-A226-FA25381546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EFC332-BF7E-4B2E-AED7-A2F766A6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Ethik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9CD450-7683-4F7B-B18D-BC521434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3F61F1-10CC-4438-B9B1-416622D8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34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DFE8F02-05DE-485F-8FB7-D54CAFDF5CC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B7A1D5-AC27-4E87-BB6F-5E6F059A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Workflow – Tacotron2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5F01D-A990-4038-B85B-BA1E16A2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76F281-F254-426A-929A-3CCB68F8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53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FF33514-905F-478B-B086-4C17FB7A8AF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C9ACACA-A21E-4595-A220-DC136182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– Real-Time Voice </a:t>
            </a:r>
            <a:r>
              <a:rPr lang="de-DE" dirty="0" err="1"/>
              <a:t>Cloning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962B1-565E-4D88-9AAC-D6BC18C2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BC718F-297F-4391-B75D-9E80EF44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01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8B4"/>
      </a:accent1>
      <a:accent2>
        <a:srgbClr val="66A5D2"/>
      </a:accent2>
      <a:accent3>
        <a:srgbClr val="CCE1F0"/>
      </a:accent3>
      <a:accent4>
        <a:srgbClr val="B1B3B4"/>
      </a:accent4>
      <a:accent5>
        <a:srgbClr val="4472C4"/>
      </a:accent5>
      <a:accent6>
        <a:srgbClr val="FFFFFF"/>
      </a:accent6>
      <a:hlink>
        <a:srgbClr val="0068B4"/>
      </a:hlink>
      <a:folHlink>
        <a:srgbClr val="66A5D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</Words>
  <Application>Microsoft Office PowerPoint</Application>
  <PresentationFormat>Breitbild</PresentationFormat>
  <Paragraphs>35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Audio Deepfakes</vt:lpstr>
      <vt:lpstr>Gliederung</vt:lpstr>
      <vt:lpstr>Einführung in Audio-Deepfakes</vt:lpstr>
      <vt:lpstr>Anwendungsgebiete</vt:lpstr>
      <vt:lpstr>Technologische Grundlagen – Text-To-Speech</vt:lpstr>
      <vt:lpstr>Technologische Grundlagen – Real-Time Voice Cloning</vt:lpstr>
      <vt:lpstr>Ethik</vt:lpstr>
      <vt:lpstr>Workflow – Tacotron2</vt:lpstr>
      <vt:lpstr>Workflow – Real-Time Voice Cloning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Verwaltung, Kommunikation</dc:creator>
  <cp:lastModifiedBy>Julian Faigle</cp:lastModifiedBy>
  <cp:revision>4</cp:revision>
  <dcterms:created xsi:type="dcterms:W3CDTF">2017-07-24T12:31:36Z</dcterms:created>
  <dcterms:modified xsi:type="dcterms:W3CDTF">2024-08-10T13:57:45Z</dcterms:modified>
</cp:coreProperties>
</file>