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29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358515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5" y="571374"/>
            <a:ext cx="11489958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58514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B9606-87D7-4C73-A94A-98EA8574E659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CA0B-155F-48AF-8595-D8BF23A22CD7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FE11ED-12A1-49FA-ADB7-6B829307A89C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6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Inhaltsplatzhalter 2"/>
          <p:cNvSpPr>
            <a:spLocks noGrp="1"/>
          </p:cNvSpPr>
          <p:nvPr>
            <p:ph idx="15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874BD-2A0B-4B09-9499-9EDA19C2DF9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BE1828-BA20-4EBE-8AA4-05BF501B1D0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1" y="113974"/>
            <a:ext cx="2818809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F9939A7D-92C2-4302-81C5-D9980AFF0BDA}" type="datetime1">
              <a:rPr lang="de-DE" smtClean="0"/>
              <a:t>10.08.2024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Studiengang, Referent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61" r:id="rId5"/>
    <p:sldLayoutId id="2147483663" r:id="rId6"/>
    <p:sldLayoutId id="214748366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Video Deepfakes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/>
              <a:t>Julian Faigle, Max Ernstschneider</a:t>
            </a:r>
          </a:p>
        </p:txBody>
      </p:sp>
    </p:spTree>
    <p:extLst>
      <p:ext uri="{BB962C8B-B14F-4D97-AF65-F5344CB8AC3E}">
        <p14:creationId xmlns:p14="http://schemas.microsoft.com/office/powerpoint/2010/main" val="70485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Hochschulfarben</a:t>
            </a:r>
          </a:p>
        </p:txBody>
      </p:sp>
      <p:pic>
        <p:nvPicPr>
          <p:cNvPr id="7" name="Inhaltsplatzhalter 10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6" y="1283151"/>
            <a:ext cx="8642350" cy="502419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1268-E685-4C32-8CF6-8365BB2733E3}" type="datetime1">
              <a:rPr lang="de-DE" smtClean="0"/>
              <a:t>10.08.2024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8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Einführung in Video-Deepfakes</a:t>
            </a:r>
          </a:p>
          <a:p>
            <a:r>
              <a:rPr lang="de-DE" dirty="0"/>
              <a:t>Anwendungsgebiete</a:t>
            </a:r>
          </a:p>
          <a:p>
            <a:r>
              <a:rPr lang="de-DE" dirty="0"/>
              <a:t>Technologische Grundlage</a:t>
            </a:r>
          </a:p>
          <a:p>
            <a:pPr lvl="1"/>
            <a:r>
              <a:rPr lang="de-DE" dirty="0"/>
              <a:t>Autoencoder</a:t>
            </a:r>
          </a:p>
          <a:p>
            <a:pPr lvl="1"/>
            <a:r>
              <a:rPr lang="de-DE" dirty="0"/>
              <a:t>GANs</a:t>
            </a:r>
          </a:p>
          <a:p>
            <a:r>
              <a:rPr lang="de-DE" dirty="0"/>
              <a:t>Ethik</a:t>
            </a:r>
          </a:p>
          <a:p>
            <a:r>
              <a:rPr lang="de-DE" dirty="0"/>
              <a:t>Workflows</a:t>
            </a:r>
          </a:p>
          <a:p>
            <a:pPr lvl="1"/>
            <a:r>
              <a:rPr lang="de-DE" dirty="0"/>
              <a:t>DFL</a:t>
            </a:r>
          </a:p>
          <a:p>
            <a:pPr lvl="1"/>
            <a:r>
              <a:rPr lang="de-DE" dirty="0" err="1"/>
              <a:t>DFLive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6624-3DF7-451E-B588-4E88796919F9}" type="datetime1">
              <a:rPr lang="de-DE" smtClean="0"/>
              <a:t>10.08.2024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85D84C80-0E74-45B3-AD68-B82AD194E9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itel 24">
            <a:extLst>
              <a:ext uri="{FF2B5EF4-FFF2-40B4-BE49-F238E27FC236}">
                <a16:creationId xmlns:a16="http://schemas.microsoft.com/office/drawing/2014/main" id="{ED7DC900-5F77-4678-BE10-6FC239B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Video-Deepfakes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6C4B5-E86F-4081-BD03-E17FE5A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715ED7-7268-4910-BA73-8F43726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5C8B5C-7669-4D0C-B8B7-28E892E094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7186A-DA78-4345-9348-61328421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214A0-7C0F-412F-91F3-150E87F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ACF7A-8870-4A29-BB95-77E4DC91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9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555E5C-4A5B-400F-A188-53A73DD5E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154F9C-F7FA-46BB-8277-27ECC7F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Technologische Grundlagen - Autoencoder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BD90F-208F-4B3E-9DA4-769BBFB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1F1EF-8498-4FE7-B98B-5FE436A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6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A1AFE-57B9-465E-90D7-F00413DD9E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B74384-0FF9-4C06-A406-7DF8AD65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Technologische Grundlagen – GAN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2B8BB-5F54-42DD-8FF6-A19FCA88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D1F6C-A64D-4E3D-8CDC-D65D17E8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7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D058E1-3336-473D-A226-FA25381546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C332-BF7E-4B2E-AED7-A2F766A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CD450-7683-4F7B-B18D-BC521434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3F61F1-10CC-4438-B9B1-416622D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FE8F02-05DE-485F-8FB7-D54CAFDF5C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7A1D5-AC27-4E87-BB6F-5E6F059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 – </a:t>
            </a:r>
            <a:r>
              <a:rPr lang="de-DE" dirty="0" err="1"/>
              <a:t>DeepFaceLab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5F01D-A990-4038-B85B-BA1E16A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76F281-F254-426A-929A-3CCB68F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3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F33514-905F-478B-B086-4C17FB7A8A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9ACACA-A21E-4595-A220-DC13618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– </a:t>
            </a:r>
            <a:r>
              <a:rPr lang="de-DE" dirty="0" err="1"/>
              <a:t>DeepFaceLive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962B1-565E-4D88-9AAC-D6BC18C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C718F-297F-4391-B75D-9E80EF44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Breitbild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Video Deepfakes</vt:lpstr>
      <vt:lpstr>Gliederung</vt:lpstr>
      <vt:lpstr>Einführung in Video-Deepfakes</vt:lpstr>
      <vt:lpstr>Anwendungsgebiete</vt:lpstr>
      <vt:lpstr>Technologische Grundlagen - Autoencoder</vt:lpstr>
      <vt:lpstr>Technologische Grundlagen – GAN</vt:lpstr>
      <vt:lpstr>Ethik</vt:lpstr>
      <vt:lpstr>Workflow – DeepFaceLab</vt:lpstr>
      <vt:lpstr>Workflow – DeepFaceLive</vt:lpstr>
      <vt:lpstr>Hochschulfarben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Julian Faigle</cp:lastModifiedBy>
  <cp:revision>3</cp:revision>
  <dcterms:created xsi:type="dcterms:W3CDTF">2017-07-24T12:31:36Z</dcterms:created>
  <dcterms:modified xsi:type="dcterms:W3CDTF">2024-08-10T13:55:57Z</dcterms:modified>
</cp:coreProperties>
</file>