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  <p:sldMasterId id="2147483816" r:id="rId2"/>
  </p:sldMasterIdLst>
  <p:sldIdLst>
    <p:sldId id="273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8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1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4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6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2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23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03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45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93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2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7CED-23A4-4DDC-AD7F-FA7376482D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3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3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slideLayout" Target="../slideLayouts/slideLayout7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ppt.com/officetimeline" TargetMode="External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hyperlink" Target="http://www.officetimeline.com/fwlink.aspx?linkid=1030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fppt.com/officetime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42" name="Straight Connector 15541"/>
          <p:cNvCxnSpPr/>
          <p:nvPr>
            <p:custDataLst>
              <p:tags r:id="rId2"/>
            </p:custDataLst>
          </p:nvPr>
        </p:nvCxnSpPr>
        <p:spPr>
          <a:xfrm>
            <a:off x="1527301" y="2866224"/>
            <a:ext cx="219332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0" name="Straight Connector 15509"/>
          <p:cNvCxnSpPr/>
          <p:nvPr>
            <p:custDataLst>
              <p:tags r:id="rId3"/>
            </p:custDataLst>
          </p:nvPr>
        </p:nvCxnSpPr>
        <p:spPr>
          <a:xfrm>
            <a:off x="1527302" y="3729824"/>
            <a:ext cx="3807232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4" name="Straight Connector 15573"/>
          <p:cNvCxnSpPr/>
          <p:nvPr>
            <p:custDataLst>
              <p:tags r:id="rId4"/>
            </p:custDataLst>
          </p:nvPr>
        </p:nvCxnSpPr>
        <p:spPr>
          <a:xfrm>
            <a:off x="1527302" y="2002624"/>
            <a:ext cx="38693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8" name="Straight Connector 15577" hidden="1"/>
          <p:cNvCxnSpPr/>
          <p:nvPr>
            <p:custDataLst>
              <p:tags r:id="rId5"/>
            </p:custDataLst>
          </p:nvPr>
        </p:nvCxnSpPr>
        <p:spPr>
          <a:xfrm flipV="1">
            <a:off x="5541825" y="2040724"/>
            <a:ext cx="0" cy="34456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6" name="Straight Connector 15575" hidden="1"/>
          <p:cNvCxnSpPr/>
          <p:nvPr>
            <p:custDataLst>
              <p:tags r:id="rId6"/>
            </p:custDataLst>
          </p:nvPr>
        </p:nvCxnSpPr>
        <p:spPr>
          <a:xfrm flipV="1">
            <a:off x="1914237" y="2040724"/>
            <a:ext cx="0" cy="34456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4" name="Pentagon 15563"/>
          <p:cNvSpPr/>
          <p:nvPr>
            <p:custDataLst>
              <p:tags r:id="rId7"/>
            </p:custDataLst>
          </p:nvPr>
        </p:nvSpPr>
        <p:spPr>
          <a:xfrm>
            <a:off x="1914237" y="1901024"/>
            <a:ext cx="3627588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62" name="Straight Connector 15561" hidden="1"/>
          <p:cNvCxnSpPr/>
          <p:nvPr>
            <p:custDataLst>
              <p:tags r:id="rId8"/>
            </p:custDataLst>
          </p:nvPr>
        </p:nvCxnSpPr>
        <p:spPr>
          <a:xfrm flipV="1">
            <a:off x="6578278" y="2434424"/>
            <a:ext cx="0" cy="30519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0" name="Straight Connector 15559" hidden="1"/>
          <p:cNvCxnSpPr/>
          <p:nvPr>
            <p:custDataLst>
              <p:tags r:id="rId9"/>
            </p:custDataLst>
          </p:nvPr>
        </p:nvCxnSpPr>
        <p:spPr>
          <a:xfrm flipV="1">
            <a:off x="2758207" y="2434424"/>
            <a:ext cx="0" cy="30519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8" name="Straight Connector 15557"/>
          <p:cNvCxnSpPr/>
          <p:nvPr>
            <p:custDataLst>
              <p:tags r:id="rId10"/>
            </p:custDataLst>
          </p:nvPr>
        </p:nvCxnSpPr>
        <p:spPr>
          <a:xfrm>
            <a:off x="1527302" y="2434424"/>
            <a:ext cx="123090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48" name="Left-Right Arrow 15547"/>
          <p:cNvSpPr/>
          <p:nvPr>
            <p:custDataLst>
              <p:tags r:id="rId11"/>
            </p:custDataLst>
          </p:nvPr>
        </p:nvSpPr>
        <p:spPr>
          <a:xfrm>
            <a:off x="2758207" y="2294724"/>
            <a:ext cx="3820071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46" name="Straight Connector 15545" hidden="1"/>
          <p:cNvCxnSpPr/>
          <p:nvPr>
            <p:custDataLst>
              <p:tags r:id="rId12"/>
            </p:custDataLst>
          </p:nvPr>
        </p:nvCxnSpPr>
        <p:spPr>
          <a:xfrm flipV="1">
            <a:off x="6785569" y="2904324"/>
            <a:ext cx="0" cy="25820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4" name="Straight Connector 15543" hidden="1"/>
          <p:cNvCxnSpPr/>
          <p:nvPr>
            <p:custDataLst>
              <p:tags r:id="rId13"/>
            </p:custDataLst>
          </p:nvPr>
        </p:nvCxnSpPr>
        <p:spPr>
          <a:xfrm flipV="1">
            <a:off x="3720628" y="2904324"/>
            <a:ext cx="0" cy="25820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32" name="Pentagon 15531"/>
          <p:cNvSpPr/>
          <p:nvPr>
            <p:custDataLst>
              <p:tags r:id="rId14"/>
            </p:custDataLst>
          </p:nvPr>
        </p:nvSpPr>
        <p:spPr>
          <a:xfrm>
            <a:off x="3720628" y="2764624"/>
            <a:ext cx="3064941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30" name="Straight Connector 15529" hidden="1"/>
          <p:cNvCxnSpPr/>
          <p:nvPr>
            <p:custDataLst>
              <p:tags r:id="rId15"/>
            </p:custDataLst>
          </p:nvPr>
        </p:nvCxnSpPr>
        <p:spPr>
          <a:xfrm flipV="1">
            <a:off x="7140924" y="3298024"/>
            <a:ext cx="0" cy="21883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8" name="Straight Connector 15527" hidden="1"/>
          <p:cNvCxnSpPr/>
          <p:nvPr>
            <p:custDataLst>
              <p:tags r:id="rId16"/>
            </p:custDataLst>
          </p:nvPr>
        </p:nvCxnSpPr>
        <p:spPr>
          <a:xfrm flipV="1">
            <a:off x="4934759" y="3298024"/>
            <a:ext cx="0" cy="21883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6" name="Straight Connector 15525"/>
          <p:cNvCxnSpPr/>
          <p:nvPr>
            <p:custDataLst>
              <p:tags r:id="rId17"/>
            </p:custDataLst>
          </p:nvPr>
        </p:nvCxnSpPr>
        <p:spPr>
          <a:xfrm>
            <a:off x="1527302" y="3298024"/>
            <a:ext cx="3407457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6" name="Left-Right Arrow 15515"/>
          <p:cNvSpPr/>
          <p:nvPr>
            <p:custDataLst>
              <p:tags r:id="rId18"/>
            </p:custDataLst>
          </p:nvPr>
        </p:nvSpPr>
        <p:spPr>
          <a:xfrm>
            <a:off x="4934759" y="3158324"/>
            <a:ext cx="2206165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14" name="Straight Connector 15513" hidden="1"/>
          <p:cNvCxnSpPr/>
          <p:nvPr>
            <p:custDataLst>
              <p:tags r:id="rId19"/>
            </p:custDataLst>
          </p:nvPr>
        </p:nvCxnSpPr>
        <p:spPr>
          <a:xfrm flipV="1">
            <a:off x="7540699" y="3767924"/>
            <a:ext cx="0" cy="17184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2" name="Straight Connector 15511" hidden="1"/>
          <p:cNvCxnSpPr/>
          <p:nvPr>
            <p:custDataLst>
              <p:tags r:id="rId20"/>
            </p:custDataLst>
          </p:nvPr>
        </p:nvCxnSpPr>
        <p:spPr>
          <a:xfrm flipV="1">
            <a:off x="5334534" y="3767924"/>
            <a:ext cx="0" cy="17184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00" name="Pentagon 15499"/>
          <p:cNvSpPr/>
          <p:nvPr>
            <p:custDataLst>
              <p:tags r:id="rId21"/>
            </p:custDataLst>
          </p:nvPr>
        </p:nvSpPr>
        <p:spPr>
          <a:xfrm>
            <a:off x="5334534" y="3628224"/>
            <a:ext cx="2206165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97" name="Straight Connector 15496" hidden="1"/>
          <p:cNvCxnSpPr/>
          <p:nvPr>
            <p:custDataLst>
              <p:tags r:id="rId22"/>
            </p:custDataLst>
          </p:nvPr>
        </p:nvCxnSpPr>
        <p:spPr>
          <a:xfrm>
            <a:off x="1396011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9" name="Straight Connector 15488"/>
          <p:cNvCxnSpPr>
            <a:stCxn id="15487" idx="2"/>
          </p:cNvCxnSpPr>
          <p:nvPr>
            <p:custDataLst>
              <p:tags r:id="rId23"/>
            </p:custDataLst>
          </p:nvPr>
        </p:nvCxnSpPr>
        <p:spPr>
          <a:xfrm flipH="1">
            <a:off x="4389958" y="4560485"/>
            <a:ext cx="10872" cy="707741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1" name="Straight Connector 15480" hidden="1"/>
          <p:cNvCxnSpPr/>
          <p:nvPr>
            <p:custDataLst>
              <p:tags r:id="rId24"/>
            </p:custDataLst>
          </p:nvPr>
        </p:nvCxnSpPr>
        <p:spPr>
          <a:xfrm>
            <a:off x="4194435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3" name="Straight Connector 15472"/>
          <p:cNvCxnSpPr>
            <a:stCxn id="15471" idx="2"/>
          </p:cNvCxnSpPr>
          <p:nvPr>
            <p:custDataLst>
              <p:tags r:id="rId25"/>
            </p:custDataLst>
          </p:nvPr>
        </p:nvCxnSpPr>
        <p:spPr>
          <a:xfrm>
            <a:off x="6053864" y="4560485"/>
            <a:ext cx="0" cy="677833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5" name="Straight Connector 15464" hidden="1"/>
          <p:cNvCxnSpPr/>
          <p:nvPr>
            <p:custDataLst>
              <p:tags r:id="rId26"/>
            </p:custDataLst>
          </p:nvPr>
        </p:nvCxnSpPr>
        <p:spPr>
          <a:xfrm>
            <a:off x="7333408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7547" y="285440"/>
            <a:ext cx="850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ea typeface="MS PGothic" panose="020B0600070205080204" pitchFamily="34" charset="-128"/>
              </a:rPr>
              <a:t>Project Management </a:t>
            </a:r>
            <a:r>
              <a:rPr lang="en-US" sz="3600" b="1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Timeline</a:t>
            </a:r>
            <a:endParaRPr lang="en-US" sz="3600" b="1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5426" name="Rectangle 15425"/>
          <p:cNvSpPr/>
          <p:nvPr>
            <p:custDataLst>
              <p:tags r:id="rId27"/>
            </p:custDataLst>
          </p:nvPr>
        </p:nvSpPr>
        <p:spPr>
          <a:xfrm>
            <a:off x="1188720" y="5486400"/>
            <a:ext cx="6766560" cy="508000"/>
          </a:xfrm>
          <a:prstGeom prst="rect">
            <a:avLst/>
          </a:prstGeom>
          <a:gradFill flip="none" rotWithShape="1">
            <a:gsLst>
              <a:gs pos="100000">
                <a:srgbClr val="629DD1"/>
              </a:gs>
              <a:gs pos="0">
                <a:schemeClr val="accent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30" name="TextBox 15429"/>
          <p:cNvSpPr txBox="1"/>
          <p:nvPr>
            <p:custDataLst>
              <p:tags r:id="rId28"/>
            </p:custDataLst>
          </p:nvPr>
        </p:nvSpPr>
        <p:spPr>
          <a:xfrm>
            <a:off x="1188720" y="5486400"/>
            <a:ext cx="84582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Feb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33" name="Straight Connector 15432"/>
          <p:cNvCxnSpPr/>
          <p:nvPr>
            <p:custDataLst>
              <p:tags r:id="rId29"/>
            </p:custDataLst>
          </p:nvPr>
        </p:nvCxnSpPr>
        <p:spPr>
          <a:xfrm>
            <a:off x="2091915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4" name="TextBox 15433"/>
          <p:cNvSpPr txBox="1"/>
          <p:nvPr>
            <p:custDataLst>
              <p:tags r:id="rId30"/>
            </p:custDataLst>
          </p:nvPr>
        </p:nvSpPr>
        <p:spPr>
          <a:xfrm>
            <a:off x="2091915" y="5486400"/>
            <a:ext cx="84582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36" name="Straight Connector 15435"/>
          <p:cNvCxnSpPr/>
          <p:nvPr>
            <p:custDataLst>
              <p:tags r:id="rId31"/>
            </p:custDataLst>
          </p:nvPr>
        </p:nvCxnSpPr>
        <p:spPr>
          <a:xfrm>
            <a:off x="3009917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7" name="TextBox 15436"/>
          <p:cNvSpPr txBox="1"/>
          <p:nvPr>
            <p:custDataLst>
              <p:tags r:id="rId32"/>
            </p:custDataLst>
          </p:nvPr>
        </p:nvSpPr>
        <p:spPr>
          <a:xfrm>
            <a:off x="3009916" y="5486400"/>
            <a:ext cx="87352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Apr 1</a:t>
            </a:r>
            <a:r>
              <a:rPr lang="en-US" sz="1600" dirty="0" smtClean="0">
                <a:solidFill>
                  <a:schemeClr val="bg1"/>
                </a:solidFill>
              </a:rPr>
              <a:t>
</a:t>
            </a:r>
            <a:r>
              <a:rPr lang="en-US" sz="1400" dirty="0" smtClean="0">
                <a:solidFill>
                  <a:schemeClr val="bg1"/>
                </a:solidFill>
              </a:rPr>
              <a:t>2018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439" name="Straight Connector 15438"/>
          <p:cNvCxnSpPr/>
          <p:nvPr>
            <p:custDataLst>
              <p:tags r:id="rId33"/>
            </p:custDataLst>
          </p:nvPr>
        </p:nvCxnSpPr>
        <p:spPr>
          <a:xfrm>
            <a:off x="3883499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0" name="TextBox 15439"/>
          <p:cNvSpPr txBox="1"/>
          <p:nvPr>
            <p:custDataLst>
              <p:tags r:id="rId34"/>
            </p:custDataLst>
          </p:nvPr>
        </p:nvSpPr>
        <p:spPr>
          <a:xfrm>
            <a:off x="3883498" y="5486400"/>
            <a:ext cx="1034665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Apr 15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2" name="Straight Connector 15441"/>
          <p:cNvCxnSpPr/>
          <p:nvPr>
            <p:custDataLst>
              <p:tags r:id="rId35"/>
            </p:custDataLst>
          </p:nvPr>
        </p:nvCxnSpPr>
        <p:spPr>
          <a:xfrm>
            <a:off x="478669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3" name="TextBox 15442"/>
          <p:cNvSpPr txBox="1"/>
          <p:nvPr>
            <p:custDataLst>
              <p:tags r:id="rId36"/>
            </p:custDataLst>
          </p:nvPr>
        </p:nvSpPr>
        <p:spPr>
          <a:xfrm>
            <a:off x="4786694" y="5486400"/>
            <a:ext cx="84582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May 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5" name="Straight Connector 15444"/>
          <p:cNvCxnSpPr/>
          <p:nvPr>
            <p:custDataLst>
              <p:tags r:id="rId37"/>
            </p:custDataLst>
          </p:nvPr>
        </p:nvCxnSpPr>
        <p:spPr>
          <a:xfrm>
            <a:off x="5689890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6" name="TextBox 15445"/>
          <p:cNvSpPr txBox="1"/>
          <p:nvPr>
            <p:custDataLst>
              <p:tags r:id="rId38"/>
            </p:custDataLst>
          </p:nvPr>
        </p:nvSpPr>
        <p:spPr>
          <a:xfrm>
            <a:off x="5689890" y="5486400"/>
            <a:ext cx="84582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May 15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8" name="Straight Connector 15447"/>
          <p:cNvCxnSpPr/>
          <p:nvPr>
            <p:custDataLst>
              <p:tags r:id="rId39"/>
            </p:custDataLst>
          </p:nvPr>
        </p:nvCxnSpPr>
        <p:spPr>
          <a:xfrm>
            <a:off x="659308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9" name="TextBox 15448"/>
          <p:cNvSpPr txBox="1"/>
          <p:nvPr>
            <p:custDataLst>
              <p:tags r:id="rId40"/>
            </p:custDataLst>
          </p:nvPr>
        </p:nvSpPr>
        <p:spPr>
          <a:xfrm>
            <a:off x="6593084" y="5486400"/>
            <a:ext cx="84582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Jun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51" name="Straight Connector 15450"/>
          <p:cNvCxnSpPr/>
          <p:nvPr>
            <p:custDataLst>
              <p:tags r:id="rId41"/>
            </p:custDataLst>
          </p:nvPr>
        </p:nvCxnSpPr>
        <p:spPr>
          <a:xfrm>
            <a:off x="7496280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52" name="TextBox 15451"/>
          <p:cNvSpPr txBox="1"/>
          <p:nvPr>
            <p:custDataLst>
              <p:tags r:id="rId42"/>
            </p:custDataLst>
          </p:nvPr>
        </p:nvSpPr>
        <p:spPr>
          <a:xfrm>
            <a:off x="7496280" y="5486400"/>
            <a:ext cx="84582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July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454" name="Rectangle 15453"/>
          <p:cNvSpPr/>
          <p:nvPr>
            <p:custDataLst>
              <p:tags r:id="rId43"/>
            </p:custDataLst>
          </p:nvPr>
        </p:nvSpPr>
        <p:spPr>
          <a:xfrm>
            <a:off x="1188720" y="5930900"/>
            <a:ext cx="1658481" cy="63500"/>
          </a:xfrm>
          <a:prstGeom prst="rect">
            <a:avLst/>
          </a:prstGeom>
          <a:solidFill>
            <a:schemeClr val="tx2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56" name="Isosceles Triangle 15455"/>
          <p:cNvSpPr/>
          <p:nvPr>
            <p:custDataLst>
              <p:tags r:id="rId44"/>
            </p:custDataLst>
          </p:nvPr>
        </p:nvSpPr>
        <p:spPr>
          <a:xfrm>
            <a:off x="2783326" y="5994400"/>
            <a:ext cx="127000" cy="139700"/>
          </a:xfrm>
          <a:prstGeom prst="triangle">
            <a:avLst/>
          </a:prstGeom>
          <a:solidFill>
            <a:srgbClr val="FA731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7" name="TextBox 15456"/>
          <p:cNvSpPr txBox="1"/>
          <p:nvPr>
            <p:custDataLst>
              <p:tags r:id="rId45"/>
            </p:custDataLst>
          </p:nvPr>
        </p:nvSpPr>
        <p:spPr>
          <a:xfrm>
            <a:off x="2633658" y="6121132"/>
            <a:ext cx="42633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FA731A"/>
                </a:solidFill>
              </a:rPr>
              <a:t>Today</a:t>
            </a:r>
            <a:endParaRPr lang="en-US" sz="1200" dirty="0">
              <a:solidFill>
                <a:srgbClr val="FA731A"/>
              </a:solidFill>
            </a:endParaRPr>
          </a:p>
        </p:txBody>
      </p:sp>
      <p:sp>
        <p:nvSpPr>
          <p:cNvPr id="15459" name="Down Arrow 15458"/>
          <p:cNvSpPr/>
          <p:nvPr>
            <p:custDataLst>
              <p:tags r:id="rId46"/>
            </p:custDataLst>
          </p:nvPr>
        </p:nvSpPr>
        <p:spPr>
          <a:xfrm>
            <a:off x="6478453" y="5240031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1" name="TextBox 15460"/>
          <p:cNvSpPr txBox="1"/>
          <p:nvPr>
            <p:custDataLst>
              <p:tags r:id="rId47"/>
            </p:custDataLst>
          </p:nvPr>
        </p:nvSpPr>
        <p:spPr>
          <a:xfrm>
            <a:off x="5823957" y="4629881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5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63" name="TextBox 15462"/>
          <p:cNvSpPr txBox="1"/>
          <p:nvPr>
            <p:custDataLst>
              <p:tags r:id="rId48"/>
            </p:custDataLst>
          </p:nvPr>
        </p:nvSpPr>
        <p:spPr>
          <a:xfrm>
            <a:off x="6288611" y="5004442"/>
            <a:ext cx="684483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06/01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67" name="Down Arrow 15466"/>
          <p:cNvSpPr/>
          <p:nvPr>
            <p:custDataLst>
              <p:tags r:id="rId49"/>
            </p:custDataLst>
          </p:nvPr>
        </p:nvSpPr>
        <p:spPr>
          <a:xfrm>
            <a:off x="5901464" y="5251946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9" name="TextBox 15468"/>
          <p:cNvSpPr txBox="1"/>
          <p:nvPr>
            <p:custDataLst>
              <p:tags r:id="rId50"/>
            </p:custDataLst>
          </p:nvPr>
        </p:nvSpPr>
        <p:spPr>
          <a:xfrm>
            <a:off x="5209604" y="3912982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4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71" name="TextBox 15470"/>
          <p:cNvSpPr txBox="1"/>
          <p:nvPr>
            <p:custDataLst>
              <p:tags r:id="rId51"/>
            </p:custDataLst>
          </p:nvPr>
        </p:nvSpPr>
        <p:spPr>
          <a:xfrm>
            <a:off x="5711622" y="4314264"/>
            <a:ext cx="684483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05/20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75" name="Down Arrow 15474"/>
          <p:cNvSpPr/>
          <p:nvPr>
            <p:custDataLst>
              <p:tags r:id="rId52"/>
            </p:custDataLst>
          </p:nvPr>
        </p:nvSpPr>
        <p:spPr>
          <a:xfrm>
            <a:off x="5234915" y="5239219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7" name="TextBox 15476"/>
          <p:cNvSpPr txBox="1"/>
          <p:nvPr>
            <p:custDataLst>
              <p:tags r:id="rId53"/>
            </p:custDataLst>
          </p:nvPr>
        </p:nvSpPr>
        <p:spPr>
          <a:xfrm>
            <a:off x="4586627" y="4596963"/>
            <a:ext cx="1601374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3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79" name="TextBox 15478"/>
          <p:cNvSpPr txBox="1"/>
          <p:nvPr>
            <p:custDataLst>
              <p:tags r:id="rId54"/>
            </p:custDataLst>
          </p:nvPr>
        </p:nvSpPr>
        <p:spPr>
          <a:xfrm>
            <a:off x="5045073" y="5004653"/>
            <a:ext cx="684483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05/07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83" name="Down Arrow 15482"/>
          <p:cNvSpPr/>
          <p:nvPr>
            <p:custDataLst>
              <p:tags r:id="rId55"/>
            </p:custDataLst>
          </p:nvPr>
        </p:nvSpPr>
        <p:spPr>
          <a:xfrm>
            <a:off x="4235020" y="526793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5" name="TextBox 15484"/>
          <p:cNvSpPr txBox="1"/>
          <p:nvPr>
            <p:custDataLst>
              <p:tags r:id="rId56"/>
            </p:custDataLst>
          </p:nvPr>
        </p:nvSpPr>
        <p:spPr>
          <a:xfrm>
            <a:off x="3586733" y="3908441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2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87" name="TextBox 15486"/>
          <p:cNvSpPr txBox="1"/>
          <p:nvPr>
            <p:custDataLst>
              <p:tags r:id="rId57"/>
            </p:custDataLst>
          </p:nvPr>
        </p:nvSpPr>
        <p:spPr>
          <a:xfrm>
            <a:off x="4058588" y="4314264"/>
            <a:ext cx="684483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04/25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91" name="Down Arrow 15490"/>
          <p:cNvSpPr/>
          <p:nvPr>
            <p:custDataLst>
              <p:tags r:id="rId58"/>
            </p:custDataLst>
          </p:nvPr>
        </p:nvSpPr>
        <p:spPr>
          <a:xfrm>
            <a:off x="3496351" y="5265088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3" name="TextBox 15492"/>
          <p:cNvSpPr txBox="1"/>
          <p:nvPr>
            <p:custDataLst>
              <p:tags r:id="rId59"/>
            </p:custDataLst>
          </p:nvPr>
        </p:nvSpPr>
        <p:spPr>
          <a:xfrm>
            <a:off x="2847201" y="4605299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1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95" name="TextBox 15494"/>
          <p:cNvSpPr txBox="1"/>
          <p:nvPr>
            <p:custDataLst>
              <p:tags r:id="rId60"/>
            </p:custDataLst>
          </p:nvPr>
        </p:nvSpPr>
        <p:spPr>
          <a:xfrm>
            <a:off x="3305647" y="5005514"/>
            <a:ext cx="580287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4</a:t>
            </a:r>
            <a:r>
              <a:rPr lang="en-US" sz="1600" b="1" dirty="0" smtClean="0">
                <a:solidFill>
                  <a:schemeClr val="accent3"/>
                </a:solidFill>
              </a:rPr>
              <a:t>/10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502" name="TextBox 15501"/>
          <p:cNvSpPr txBox="1"/>
          <p:nvPr>
            <p:custDataLst>
              <p:tags r:id="rId61"/>
            </p:custDataLst>
          </p:nvPr>
        </p:nvSpPr>
        <p:spPr>
          <a:xfrm>
            <a:off x="203200" y="3422048"/>
            <a:ext cx="155461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Maintenance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05" name="TextBox 15504"/>
          <p:cNvSpPr txBox="1"/>
          <p:nvPr>
            <p:custDataLst>
              <p:tags r:id="rId62"/>
            </p:custDataLst>
          </p:nvPr>
        </p:nvSpPr>
        <p:spPr>
          <a:xfrm>
            <a:off x="7540699" y="3592664"/>
            <a:ext cx="104775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/20 </a:t>
            </a:r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 smtClean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/1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507" name="TextBox 15506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18" name="TextBox 15517"/>
          <p:cNvSpPr txBox="1"/>
          <p:nvPr>
            <p:custDataLst>
              <p:tags r:id="rId64"/>
            </p:custDataLst>
          </p:nvPr>
        </p:nvSpPr>
        <p:spPr>
          <a:xfrm>
            <a:off x="203200" y="3145624"/>
            <a:ext cx="1554619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21" name="TextBox 15520"/>
          <p:cNvSpPr txBox="1"/>
          <p:nvPr>
            <p:custDataLst>
              <p:tags r:id="rId65"/>
            </p:custDataLst>
          </p:nvPr>
        </p:nvSpPr>
        <p:spPr>
          <a:xfrm>
            <a:off x="7140924" y="3160864"/>
            <a:ext cx="1163638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5/7 </a:t>
            </a:r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/20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523" name="TextBox 15522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34" name="TextBox 15533"/>
          <p:cNvSpPr txBox="1"/>
          <p:nvPr>
            <p:custDataLst>
              <p:tags r:id="rId67"/>
            </p:custDataLst>
          </p:nvPr>
        </p:nvSpPr>
        <p:spPr>
          <a:xfrm>
            <a:off x="203200" y="2712336"/>
            <a:ext cx="171103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37" name="TextBox 15536"/>
          <p:cNvSpPr txBox="1"/>
          <p:nvPr>
            <p:custDataLst>
              <p:tags r:id="rId68"/>
            </p:custDataLst>
          </p:nvPr>
        </p:nvSpPr>
        <p:spPr>
          <a:xfrm>
            <a:off x="6785569" y="2729064"/>
            <a:ext cx="1279525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en-US" dirty="0" smtClean="0">
                <a:solidFill>
                  <a:schemeClr val="tx2"/>
                </a:solidFill>
              </a:rPr>
              <a:t>/25 </a:t>
            </a:r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 smtClean="0">
                <a:solidFill>
                  <a:schemeClr val="tx2"/>
                </a:solidFill>
              </a:rPr>
              <a:t>5/7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539" name="TextBox 15538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50" name="TextBox 15549"/>
          <p:cNvSpPr txBox="1"/>
          <p:nvPr>
            <p:custDataLst>
              <p:tags r:id="rId70"/>
            </p:custDataLst>
          </p:nvPr>
        </p:nvSpPr>
        <p:spPr>
          <a:xfrm>
            <a:off x="203200" y="2282024"/>
            <a:ext cx="1554619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53" name="TextBox 15552"/>
          <p:cNvSpPr txBox="1"/>
          <p:nvPr>
            <p:custDataLst>
              <p:tags r:id="rId71"/>
            </p:custDataLst>
          </p:nvPr>
        </p:nvSpPr>
        <p:spPr>
          <a:xfrm>
            <a:off x="6578278" y="2297264"/>
            <a:ext cx="1163638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4/10 </a:t>
            </a:r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en-US" dirty="0" smtClean="0">
                <a:solidFill>
                  <a:schemeClr val="tx2"/>
                </a:solidFill>
              </a:rPr>
              <a:t>/25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555" name="TextBox 15554" hidden="1"/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66" name="TextBox 15565"/>
          <p:cNvSpPr txBox="1"/>
          <p:nvPr>
            <p:custDataLst>
              <p:tags r:id="rId73"/>
            </p:custDataLst>
          </p:nvPr>
        </p:nvSpPr>
        <p:spPr>
          <a:xfrm>
            <a:off x="203200" y="1694848"/>
            <a:ext cx="155461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69" name="TextBox 15568"/>
          <p:cNvSpPr txBox="1"/>
          <p:nvPr>
            <p:custDataLst>
              <p:tags r:id="rId74"/>
            </p:custDataLst>
          </p:nvPr>
        </p:nvSpPr>
        <p:spPr>
          <a:xfrm>
            <a:off x="5541825" y="1865464"/>
            <a:ext cx="1279525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/1 </a:t>
            </a:r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en-US" dirty="0" smtClean="0">
                <a:solidFill>
                  <a:schemeClr val="tx2"/>
                </a:solidFill>
              </a:rPr>
              <a:t>/10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571" name="TextBox 15570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5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3999" cy="12167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975" y="186974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You can easily change this template or build new</a:t>
            </a:r>
            <a:br>
              <a:rPr lang="en-US" sz="24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timelines quickly, right </a:t>
            </a:r>
            <a:r>
              <a:rPr lang="en-US" sz="2400" dirty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inside PowerPoint!</a:t>
            </a:r>
            <a:endParaRPr lang="en-US" sz="2400" dirty="0" smtClean="0">
              <a:solidFill>
                <a:prstClr val="white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0" y="1724223"/>
            <a:ext cx="4351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Timeline is a </a:t>
            </a: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award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winning,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timeline maker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that's really easy to use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9949" y="2455947"/>
            <a:ext cx="354152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D24726"/>
                </a:solidFill>
              </a:rPr>
              <a:t>Simple, easy-to-use wizards.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D24726"/>
                </a:solidFill>
              </a:rPr>
              <a:t>Professional, quick results.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D24726"/>
                </a:solidFill>
              </a:rPr>
              <a:t>Built directly into PowerPoint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3632" y="4523873"/>
            <a:ext cx="4005644" cy="2101181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85000">
                <a:schemeClr val="bg1"/>
              </a:gs>
              <a:gs pos="15000">
                <a:schemeClr val="bg1"/>
              </a:gs>
              <a:gs pos="100000">
                <a:srgbClr val="F2F2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32" y="4757061"/>
            <a:ext cx="4005644" cy="1581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32" y="1472852"/>
            <a:ext cx="4005644" cy="2477929"/>
          </a:xfrm>
          <a:prstGeom prst="rect">
            <a:avLst/>
          </a:prstGeom>
          <a:effectLst>
            <a:outerShdw blurRad="1651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50" y="3725587"/>
            <a:ext cx="4136708" cy="2477929"/>
          </a:xfrm>
          <a:prstGeom prst="rect">
            <a:avLst/>
          </a:prstGeom>
          <a:effectLst>
            <a:outerShdw blurRad="165100" algn="ctr" rotWithShape="0">
              <a:prstClr val="black">
                <a:alpha val="3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723632" y="4011707"/>
            <a:ext cx="4036463" cy="400110"/>
            <a:chOff x="4723632" y="4011707"/>
            <a:chExt cx="4036463" cy="400110"/>
          </a:xfrm>
        </p:grpSpPr>
        <p:sp>
          <p:nvSpPr>
            <p:cNvPr id="28" name="Rectangle 27"/>
            <p:cNvSpPr/>
            <p:nvPr/>
          </p:nvSpPr>
          <p:spPr>
            <a:xfrm>
              <a:off x="5099779" y="4071531"/>
              <a:ext cx="36603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 your template or select a new one.</a:t>
              </a:r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723632" y="4011707"/>
              <a:ext cx="381000" cy="400110"/>
              <a:chOff x="4723632" y="4011707"/>
              <a:chExt cx="381000" cy="40011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723632" y="4019531"/>
                <a:ext cx="381000" cy="381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54451" y="4011707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white">
                        <a:lumMod val="95000"/>
                      </a:prstClr>
                    </a:soli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2000" b="1" dirty="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94620" y="6299518"/>
            <a:ext cx="3603094" cy="400110"/>
            <a:chOff x="4723632" y="4011707"/>
            <a:chExt cx="3603094" cy="400110"/>
          </a:xfrm>
        </p:grpSpPr>
        <p:sp>
          <p:nvSpPr>
            <p:cNvPr id="22" name="Rectangle 21"/>
            <p:cNvSpPr/>
            <p:nvPr/>
          </p:nvSpPr>
          <p:spPr>
            <a:xfrm>
              <a:off x="5099779" y="4071531"/>
              <a:ext cx="32269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Choose 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dates, colors and shapes.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723632" y="4011707"/>
              <a:ext cx="381000" cy="400110"/>
              <a:chOff x="4723632" y="4011707"/>
              <a:chExt cx="381000" cy="40011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723632" y="4019531"/>
                <a:ext cx="381000" cy="381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754451" y="4011707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prstClr val="white">
                        <a:lumMod val="95000"/>
                      </a:prstClr>
                    </a:soli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2000" b="1" dirty="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746430" y="6288232"/>
            <a:ext cx="3616348" cy="400110"/>
            <a:chOff x="4723632" y="4011707"/>
            <a:chExt cx="3616348" cy="400110"/>
          </a:xfrm>
        </p:grpSpPr>
        <p:sp>
          <p:nvSpPr>
            <p:cNvPr id="34" name="Rectangle 33"/>
            <p:cNvSpPr/>
            <p:nvPr/>
          </p:nvSpPr>
          <p:spPr>
            <a:xfrm>
              <a:off x="5113033" y="4084783"/>
              <a:ext cx="32269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Finish to create your slide.</a:t>
              </a:r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723632" y="4011707"/>
              <a:ext cx="381000" cy="400110"/>
              <a:chOff x="4723632" y="4011707"/>
              <a:chExt cx="381000" cy="40011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723632" y="4019531"/>
                <a:ext cx="381000" cy="381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754451" y="4011707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white">
                        <a:lumMod val="95000"/>
                      </a:prstClr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76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reate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9448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979944" y="1195820"/>
            <a:ext cx="513146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05500" y="5691821"/>
            <a:ext cx="2946196" cy="788196"/>
            <a:chOff x="5902728" y="2160769"/>
            <a:chExt cx="2946196" cy="788196"/>
          </a:xfrm>
        </p:grpSpPr>
        <p:sp>
          <p:nvSpPr>
            <p:cNvPr id="33" name="Rounded Rectangle 32">
              <a:hlinkClick r:id="rId3"/>
            </p:cNvPr>
            <p:cNvSpPr/>
            <p:nvPr/>
          </p:nvSpPr>
          <p:spPr>
            <a:xfrm>
              <a:off x="5902728" y="2160769"/>
              <a:ext cx="2630808" cy="57795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 Now</a:t>
              </a:r>
              <a:endParaRPr lang="en-US" sz="24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4" name="Picture 6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45" y="2288673"/>
              <a:ext cx="359477" cy="342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hlinkClick r:id="rId6"/>
            </p:cNvPr>
            <p:cNvSpPr txBox="1"/>
            <p:nvPr/>
          </p:nvSpPr>
          <p:spPr>
            <a:xfrm>
              <a:off x="5932294" y="2641188"/>
              <a:ext cx="2916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hlinkClick r:id="rId3"/>
                </a:rPr>
                <a:t>www.FPPT.com/OfficeTimeline</a:t>
              </a:r>
              <a:endParaRPr lang="en-US" sz="1400" u="sng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ounded Rectangle 25">
            <a:hlinkClick r:id="rId6"/>
          </p:cNvPr>
          <p:cNvSpPr/>
          <p:nvPr/>
        </p:nvSpPr>
        <p:spPr>
          <a:xfrm>
            <a:off x="1616502" y="1399996"/>
            <a:ext cx="4189739" cy="62546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 the Free Edition Now</a:t>
            </a:r>
            <a:endParaRPr lang="en-US" sz="24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6502" y="1939492"/>
            <a:ext cx="465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Easily edit this template and create other </a:t>
            </a:r>
            <a:b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beautiful timelines quickly, right inside PowerPoint.</a:t>
            </a:r>
            <a:endParaRPr lang="en-US" sz="1600" dirty="0">
              <a:solidFill>
                <a:srgbClr val="C0504D">
                  <a:lumMod val="40000"/>
                  <a:lumOff val="60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7794" y="1374611"/>
            <a:ext cx="1179576" cy="1203002"/>
            <a:chOff x="443854" y="1285619"/>
            <a:chExt cx="1179576" cy="1203002"/>
          </a:xfrm>
        </p:grpSpPr>
        <p:sp>
          <p:nvSpPr>
            <p:cNvPr id="41" name="Rectangle 40"/>
            <p:cNvSpPr/>
            <p:nvPr/>
          </p:nvSpPr>
          <p:spPr>
            <a:xfrm>
              <a:off x="443854" y="1285619"/>
              <a:ext cx="1179576" cy="12030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3854" y="1590419"/>
              <a:ext cx="1179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white">
                      <a:lumMod val="95000"/>
                    </a:prstClr>
                  </a:solidFill>
                  <a:latin typeface="Arial Narrow" panose="020B0606020202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DOWNLOAD</a:t>
              </a:r>
              <a:endParaRPr lang="en-US" sz="16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2867867"/>
            <a:ext cx="9144000" cy="2668464"/>
            <a:chOff x="0" y="2742826"/>
            <a:chExt cx="9144000" cy="2668464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2742826"/>
              <a:ext cx="9144000" cy="2668464"/>
              <a:chOff x="0" y="1141536"/>
              <a:chExt cx="9144000" cy="266846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7"/>
              <a:srcRect r="36007"/>
              <a:stretch/>
            </p:blipFill>
            <p:spPr>
              <a:xfrm>
                <a:off x="6339247" y="1240324"/>
                <a:ext cx="2804753" cy="2464725"/>
              </a:xfrm>
              <a:prstGeom prst="rect">
                <a:avLst/>
              </a:prstGeom>
            </p:spPr>
          </p:pic>
          <p:pic>
            <p:nvPicPr>
              <p:cNvPr id="2054" name="Picture 6" descr="https://www.officetimeline.com/img/hero/example-timeline-consulting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0" y="1238466"/>
                <a:ext cx="2633785" cy="2469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2381641" y="1150235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13830" y="1141536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 descr="http://localhost:39329/img/hero/example-timeline-IT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389662" y="1238467"/>
                <a:ext cx="4312032" cy="2469116"/>
              </a:xfrm>
              <a:prstGeom prst="rect">
                <a:avLst/>
              </a:prstGeom>
              <a:noFill/>
              <a:effectLst>
                <a:outerShdw blurRad="1651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3355363" y="5107008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  <a:endParaRPr 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3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9594" y="6443933"/>
            <a:ext cx="3267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C0504D">
                    <a:lumMod val="40000"/>
                    <a:lumOff val="60000"/>
                  </a:srgbClr>
                </a:solidFill>
              </a:rPr>
              <a:t>Copyright © 2012, Office Timeline, LLC.  All rights reserved.</a:t>
            </a:r>
            <a:endParaRPr lang="en-US" sz="1000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6838" y="1318224"/>
            <a:ext cx="4046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Stand out in a competitive market</a:t>
            </a:r>
            <a:r>
              <a:rPr lang="en-US" sz="28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</a:t>
            </a:r>
            <a:endParaRPr lang="en-US" sz="2800" dirty="0">
              <a:solidFill>
                <a:prstClr val="white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4547113" y="3466353"/>
            <a:ext cx="4316150" cy="2998616"/>
            <a:chOff x="4547113" y="3091297"/>
            <a:chExt cx="4316150" cy="2998616"/>
          </a:xfrm>
        </p:grpSpPr>
        <p:sp>
          <p:nvSpPr>
            <p:cNvPr id="13" name="Rectangle 12"/>
            <p:cNvSpPr/>
            <p:nvPr/>
          </p:nvSpPr>
          <p:spPr>
            <a:xfrm>
              <a:off x="4547113" y="3091297"/>
              <a:ext cx="776175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500" dirty="0" smtClean="0">
                  <a:solidFill>
                    <a:srgbClr val="DB6D52"/>
                  </a:solidFill>
                  <a:latin typeface="Franklin Gothic Book" pitchFamily="34" charset="0"/>
                  <a:ea typeface="Segoe UI" pitchFamily="34" charset="0"/>
                  <a:cs typeface="Segoe UI" pitchFamily="34" charset="0"/>
                </a:rPr>
                <a:t>“</a:t>
              </a:r>
              <a:endParaRPr lang="en-US" sz="11500" dirty="0">
                <a:solidFill>
                  <a:srgbClr val="DB6D52"/>
                </a:solidFill>
                <a:latin typeface="Franklin Gothic Book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23288" y="3526406"/>
              <a:ext cx="3539975" cy="2292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“I love this! I’ve been creating all these graphics manually for months and just wanted to smack myself upside the head when I saw this.”</a:t>
              </a:r>
            </a:p>
            <a:p>
              <a:endParaRPr lang="en-US" sz="1300" dirty="0">
                <a:solidFill>
                  <a:srgbClr val="C0504D">
                    <a:lumMod val="20000"/>
                    <a:lumOff val="80000"/>
                  </a:srgbClr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r>
                <a:rPr lang="en-US" sz="1300" dirty="0" smtClean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“I can’t believe I’ve been using VISIO all these years!  I've been missing out.”</a:t>
              </a:r>
            </a:p>
            <a:p>
              <a:endParaRPr lang="en-US" sz="1300" dirty="0">
                <a:solidFill>
                  <a:srgbClr val="C0504D">
                    <a:lumMod val="20000"/>
                    <a:lumOff val="80000"/>
                  </a:srgbClr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r>
                <a:rPr lang="en-US" sz="1300" dirty="0" smtClean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1300" dirty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I've been building timelines for 22 years and this is the first tool I have found that quickly makes the kinds of slides my clients and management expect  to see. </a:t>
              </a:r>
              <a:endParaRPr lang="en-US" sz="1300" dirty="0" smtClean="0">
                <a:solidFill>
                  <a:srgbClr val="C0504D">
                    <a:lumMod val="20000"/>
                    <a:lumOff val="80000"/>
                  </a:srgbClr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85666" y="3170250"/>
              <a:ext cx="0" cy="291966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2">
                      <a:lumMod val="100000"/>
                      <a:alpha val="0"/>
                    </a:schemeClr>
                  </a:gs>
                  <a:gs pos="50000">
                    <a:schemeClr val="accent2">
                      <a:lumMod val="20000"/>
                      <a:lumOff val="80000"/>
                      <a:alpha val="39000"/>
                    </a:schemeClr>
                  </a:gs>
                  <a:gs pos="100000">
                    <a:schemeClr val="accent2">
                      <a:lumMod val="10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E:\dropbox\Dropbox\timelines\tim\b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1" y="1342287"/>
            <a:ext cx="4162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81085" y="2389135"/>
            <a:ext cx="37179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Impress customers, colleagues, and </a:t>
            </a:r>
            <a: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managers with professional timeline presentations built right from PowerPoint.  </a:t>
            </a:r>
            <a:endParaRPr lang="en-US" sz="1600" dirty="0">
              <a:solidFill>
                <a:srgbClr val="C0504D">
                  <a:lumMod val="40000"/>
                  <a:lumOff val="6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Create Timel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5600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7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xNTQ2MCIsIkRhdGVTaGFwZU5hbWUiOiJUZXh0Qm94IDE1NDYyIiwiTWFya2VyU2hhcGVOYW1lIjoiRG93biBBcnJvdyAxNTQ1OCIsIkNvbm5lY3RvclNoYXBlTmFtZSI6IlN0cmFpZ2h0IENvbm5lY3RvciAxNTQ2NCJ9LHsiTWlsZXN0b25lSWQiOiJkNmJlNWVmNC0yOTExLTQ1OWQtODZmYi0wMjJkMjkwMTg1ODgiLCJUaXRsZVNoYXBlTmFtZSI6IlRleHRCb3ggMTU0NjgiLCJEYXRlU2hhcGVOYW1lIjoiVGV4dEJveCAxNTQ3MCIsIk1hcmtlclNoYXBlTmFtZSI6IkRvd24gQXJyb3cgMTU0NjYiLCJDb25uZWN0b3JTaGFwZU5hbWUiOiJTdHJhaWdodCBDb25uZWN0b3IgMTU0NzIifSx7Ik1pbGVzdG9uZUlkIjoiZGJjMGM0NGEtNmZiYS00ODVhLTk4MjgtYzNlZTdjZDVjNmVmIiwiVGl0bGVTaGFwZU5hbWUiOiJUZXh0Qm94IDE1NDc2IiwiRGF0ZVNoYXBlTmFtZSI6IlRleHRCb3ggMTU0NzgiLCJNYXJrZXJTaGFwZU5hbWUiOiJEb3duIEFycm93IDE1NDc0IiwiQ29ubmVjdG9yU2hhcGVOYW1lIjoiU3RyYWlnaHQgQ29ubmVjdG9yIDE1NDgwIn0seyJNaWxlc3RvbmVJZCI6IjY0NGFiOWY3LTA0MTAtNDRmMC05MGE0LTYzMzNjMDRkZjAzOCIsIlRpdGxlU2hhcGVOYW1lIjoiVGV4dEJveCAxNTQ4NCIsIkRhdGVTaGFwZU5hbWUiOiJUZXh0Qm94IDE1NDg2IiwiTWFya2VyU2hhcGVOYW1lIjoiRG93biBBcnJvdyAxNTQ4MiIsIkNvbm5lY3RvclNoYXBlTmFtZSI6IlN0cmFpZ2h0IENvbm5lY3RvciAxNTQ4OCJ9LHsiTWlsZXN0b25lSWQiOiI0YmRkNjA2Zi0wODEwLTQ4NmQtYjA0My05MDk4ZTU0OWI2YWUiLCJUaXRsZVNoYXBlTmFtZSI6IlRleHRCb3ggMTU0OTIiLCJEYXRlU2hhcGVOYW1lIjoiVGV4dEJveCAxNTQ5NCIsIk1hcmtlclNoYXBlTmFtZSI6IkRvd24gQXJyb3cgMTU0OTAiLCJDb25uZWN0b3JTaGFwZU5hbWUiOiJTdHJhaWdodCBDb25uZWN0b3IgMTU0OTYifV0sIlRhc2tzIjpbeyJUYXNrSWQiOiI2ZDQ4M2JmZC1kM2ZlLTQ3MjktYWVlMC04Y2MxOTgxNDY3OGQiLCJUaXRsZVNoYXBlTmFtZSI6IlRleHRCb3ggMTU1MDEiLCJEdXJhdGlvblRleHRTaGFwZU5hbWUiOm51bGwsIlNlZ21lbnRTaGFwZU5hbWUiOiJQZW50YWdvbiAxNTQ5OSIsIlZlcnRpY2FsTGVmdENvbm5lY3RvclNoYXBlTmFtZSI6IlN0cmFpZ2h0IENvbm5lY3RvciAxNTUxMSIsIlZlcnRpY2FsUmlnaHRDb25uZWN0b3JTaGFwZU5hbWUiOiJTdHJhaWdodCBDb25uZWN0b3IgMTU1MTMiLCJIb3Jpem9udGFsQ29ubmVjdG9yU2hhcGVOYW1lIjoiU3RyYWlnaHQgQ29ubmVjdG9yIDE1NTA5IiwiTGVmdERhdGVTaGFwZU5hbWUiOiJUZXh0Qm94IDE1NTA2IiwiUmlnaHREYXRlU2hhcGVOYW1lIjoiVGV4dEJveCAxNTUwNCJ9LHsiVGFza0lkIjoiZGZlZjhlNTctMjFlZi00ZTI4LTk5NGMtNTUxNTI1ODhlYjgxIiwiVGl0bGVTaGFwZU5hbWUiOiJUZXh0Qm94IDE1NTE3IiwiRHVyYXRpb25UZXh0U2hhcGVOYW1lIjpudWxsLCJTZWdtZW50U2hhcGVOYW1lIjoiTGVmdC1SaWdodCBBcnJvdyAxNTUxNSIsIlZlcnRpY2FsTGVmdENvbm5lY3RvclNoYXBlTmFtZSI6IlN0cmFpZ2h0IENvbm5lY3RvciAxNTUyNyIsIlZlcnRpY2FsUmlnaHRDb25uZWN0b3JTaGFwZU5hbWUiOiJTdHJhaWdodCBDb25uZWN0b3IgMTU1MjkiLCJIb3Jpem9udGFsQ29ubmVjdG9yU2hhcGVOYW1lIjoiU3RyYWlnaHQgQ29ubmVjdG9yIDE1NTI1IiwiTGVmdERhdGVTaGFwZU5hbWUiOiJUZXh0Qm94IDE1NTIyIiwiUmlnaHREYXRlU2hhcGVOYW1lIjoiVGV4dEJveCAxNTUyMCJ9LHsiVGFza0lkIjoiZmI0ZjFkZjMtZDNjZi00ZDAzLWJjYmYtODMwNjBjOWI4NjUyIiwiVGl0bGVTaGFwZU5hbWUiOiJUZXh0Qm94IDE1NTMzIiwiRHVyYXRpb25UZXh0U2hhcGVOYW1lIjpudWxsLCJTZWdtZW50U2hhcGVOYW1lIjoiUGVudGFnb24gMTU1MzEiLCJWZXJ0aWNhbExlZnRDb25uZWN0b3JTaGFwZU5hbWUiOiJTdHJhaWdodCBDb25uZWN0b3IgMTU1NDMiLCJWZXJ0aWNhbFJpZ2h0Q29ubmVjdG9yU2hhcGVOYW1lIjoiU3RyYWlnaHQgQ29ubmVjdG9yIDE1NTQ1IiwiSG9yaXpvbnRhbENvbm5lY3RvclNoYXBlTmFtZSI6IlN0cmFpZ2h0IENvbm5lY3RvciAxNTU0MSIsIkxlZnREYXRlU2hhcGVOYW1lIjoiVGV4dEJveCAxNTUzOCIsIlJpZ2h0RGF0ZVNoYXBlTmFtZSI6IlRleHRCb3ggMTU1MzYifSx7IlRhc2tJZCI6ImZmMDYzMjg2LWNiMDQtNDE1Yi04NTcyLTBjNzNkMTYyNjQ5NSIsIlRpdGxlU2hhcGVOYW1lIjoiVGV4dEJveCAxNTU0OSIsIkR1cmF0aW9uVGV4dFNoYXBlTmFtZSI6bnVsbCwiU2VnbWVudFNoYXBlTmFtZSI6IkxlZnQtUmlnaHQgQXJyb3cgMTU1NDciLCJWZXJ0aWNhbExlZnRDb25uZWN0b3JTaGFwZU5hbWUiOiJTdHJhaWdodCBDb25uZWN0b3IgMTU1NTkiLCJWZXJ0aWNhbFJpZ2h0Q29ubmVjdG9yU2hhcGVOYW1lIjoiU3RyYWlnaHQgQ29ubmVjdG9yIDE1NTYxIiwiSG9yaXpvbnRhbENvbm5lY3RvclNoYXBlTmFtZSI6IlN0cmFpZ2h0IENvbm5lY3RvciAxNTU1NyIsIkxlZnREYXRlU2hhcGVOYW1lIjoiVGV4dEJveCAxNTU1NCIsIlJpZ2h0RGF0ZVNoYXBlTmFtZSI6IlRleHRCb3ggMTU1NTIifSx7IlRhc2tJZCI6IjA1NDZlNWIwLThiN2YtNDYyOS04ZTlhLTRjMWViYzEzOWM2YyIsIlRpdGxlU2hhcGVOYW1lIjoiVGV4dEJveCAxNTU2NSIsIkR1cmF0aW9uVGV4dFNoYXBlTmFtZSI6bnVsbCwiU2VnbWVudFNoYXBlTmFtZSI6IlBlbnRhZ29uIDE1NTYzIiwiVmVydGljYWxMZWZ0Q29ubmVjdG9yU2hhcGVOYW1lIjoiU3RyYWlnaHQgQ29ubmVjdG9yIDE1NTc1IiwiVmVydGljYWxSaWdodENvbm5lY3RvclNoYXBlTmFtZSI6IlN0cmFpZ2h0IENvbm5lY3RvciAxNTU3NyIsIkhvcml6b250YWxDb25uZWN0b3JTaGFwZU5hbWUiOiJTdHJhaWdodCBDb25uZWN0b3IgMTU1NzMiLCJMZWZ0RGF0ZVNoYXBlTmFtZSI6IlRleHRCb3ggMTU1NzAiLCJSaWdodERhdGVTaGFwZU5hbWUiOiJUZXh0Qm94IDE1NTY4In1dLCJUaW1lYmFuZCI6eyJFbGFwc2VkVGltZVNoYXBlTmFtZSI6IlJlY3RhbmdsZSAxNTQ1MyIsIlRvZGF5TWFya2VyU2hhcGVOYW1lIjoiSXNvc2NlbGVzIFRyaWFuZ2xlIDE1NDU1IiwiVG9kYXlNYXJrZXJUZXh0U2hhcGVOYW1lIjoiVGV4dEJveCAxNTQ1NiIsIlJpZ2h0RW5kQ2Fwc1NoYXBlTmFtZSI6bnVsbCwiTGVmdEVuZENhcHNTaGFwZU5hbWUiOm51bGwsIkVsYXBzZWRSZWN0YW5nbGVTaGFwZU5hbWUiOm51bGwsIlNlZ21lbnRTaGFwZXNOYW1lcyI6WyJSZWN0YW5nbGUgMTU0MjUiLCJUZXh0Qm94IDE1NDI5IiwiU3RyYWlnaHQgQ29ubmVjdG9yIDE1NDMyIiwiVGV4dEJveCAxNTQzMyIsIlN0cmFpZ2h0IENvbm5lY3RvciAxNTQzNSIsIlRleHRCb3ggMTU0MzYiLCJTdHJhaWdodCBDb25uZWN0b3IgMTU0MzgiLCJUZXh0Qm94IDE1NDM5IiwiU3RyYWlnaHQgQ29ubmVjdG9yIDE1NDQxIiwiVGV4dEJveCAxNTQ0MiIsIlN0cmFpZ2h0IENvbm5lY3RvciAxNTQ0NCIsIlRleHRCb3ggMTU0NDUiLCJTdHJhaWdodCBDb25uZWN0b3IgMTU0NDciLCJUZXh0Qm94IDE1NDQ4IiwiU3RyYWlnaHQgQ29ubmVjdG9yIDE1NDUwIiwiVGV4dEJveCAxNTQ1MSJdfX0sIkVkaXRpb24iOjEsIklzUGx1c0VkaXRpb24iOnRydWUsIkN1bHR1cmVJbmZvTmFtZSI6ImVuLVVTIiwiVmVyc2lvbiI6IjIuMi4wLjAiLCJNaWxlc3RvbmVzIjpbeyJEYXRlRm9ybWF0Ijp7IkZvcm1hdFN0cmluZyI6Ik1NL2RkIiwiU2VwYXJhdG9yIjoiLyIsIlVzZUludGVybmF0aW9uYWxEYXRlRm9ybWF0IjpmYWxzZX0sIkludGVybmFsSWQiOiI0YmRkNjA2Zi0wODEwLTQ4NmQtYjA0My05MDk4ZTU0OWI2YWUiLCJUaXRsZUxlZnQiOjQ2Ljg3NTkwNDEsIlRpdGxlVG9wIjozNTUuMTE0LCJUaXRsZUhlaWdodCI6MzQuODk3NDgsIlRpdGxlVG9wSXNDdXN0b20iOnRydWUsIlRpdGxlV2lkdGgiOjEyNi4wOTI0MzgsIkNvbG9yIjoiMTU3LCAxNDQsIDE2MCIsIlV0Y0RhdGUiOiIyMDEyLTEwLTE1VDAwOjAwOjAwWiIsIlRpdGxlIjoiTWlsZXN0b25lIDE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Sx7IkRhdGVGb3JtYXQiOnsiRm9ybWF0U3RyaW5nIjoiTU0vZGQiLCJTZXBhcmF0b3IiOiIvIiwiVXNlSW50ZXJuYXRpb25hbERhdGVGb3JtYXQiOmZhbHNlfSwiSW50ZXJuYWxJZCI6ImRiYzBjNDRhLTZmYmEtNDg1YS05ODI4LWMzZWU3Y2Q1YzZlZiIsIlRpdGxlTGVmdCI6MjY3LjIyNDI0MywiVGl0bGVUb3AiOjM1NS4xMTQsIlRpdGxlSGVpZ2h0IjozNC44OTc0OCwiVGl0bGVUb3BJc0N1c3RvbSI6dHJ1ZSwiVGl0bGVXaWR0aCI6MTI2LjA5MjQzOCwiQ29sb3IiOiIxNTcsIDE0NCwgMTYwIiwiVXRjRGF0ZSI6IjIwMTMtMDQtMjJUMDA6MDA6MDBaIiwiVGl0bGUiOiJNaWxlc3RvbmUgMyBIZXJlIiwiU3R5bGUiOjExLCJCZWxvd1RpbWViYW5kIjpmYWxzZSwiQ3VzdG9tU2V0dGluZ3MiOnsiSXNEYXRlVmlzaWJsZSI6dHJ1ZSwiVGl0bGVGb250U2V0dGluZ3MiOnsiRm9udFNpemUiOjE4LCJGb250TmFtZSI6IlNlZ29lIFVJIFNlbWlib2xkIiwiSXNCb2xkIjpmYWxzZSwiSXNJdGFsaWMiOmZhbHNlLCJJc1VuZGVybGluZWQiOmZhbHNlLCJGb3JlZ3JvdW5kQ29sb3IiOiIzNiwgNDAsIDgyIn0sIkRhdGVGb250U2V0dGluZ3MiOnsiRm9udFNpemUiOjE2LCJGb250TmFtZSI6IkNhbGlicmkiLCJJc0JvbGQiOnRydWUsIklzSXRhbGljIjpmYWxzZSwiSXNVbmRlcmxpbmVkIjpmYWxzZSwiRm9yZWdyb3VuZENvbG9yIjoiNDEsIDEyNywgMjEzIn0sIkNvbm5lY3RvclNldHRpbmdzIjp7IkNvbG9yIjoiMTU3LCAxNDQsIDE2MCIsIklzVmlzaWJsZSI6ZmFsc2UsIkxpbmVXZWlnaHQiOjAuMX19LCJIaWRlRGF0ZSI6ZmFsc2UsIlNoYXBlVG9wIjoyMTAuNSwiUXVpY2tTaGFwZVNpemUiOjJ9LHsiRGF0ZUZvcm1hdCI6eyJGb3JtYXRTdHJpbmciOiJNTS9kZCIsIlNlcGFyYXRvciI6Ii8iLCJVc2VJbnRlcm5hdGlvbmFsRGF0ZUZvcm1hdCI6ZmFsc2V9LCJJbnRlcm5hbElkIjoiNjQ0YWI5ZjctMDQxMC00NGYwLTkwYTQtNjMzM2MwNGRmMDM4IiwiVGl0bGVMZWZ0IjoxNDcuMTQwMjQ0LCJUaXRsZVRvcCI6MzIxLjY4NjkyLCJUaXRsZUhlaWdodCI6MzQuODk3NDgsIlRpdGxlVG9wSXNDdXN0b20iOnRydWUsIlRpdGxlV2lkdGgiOjEyNi4wOTI0MzgsIkNvbG9yIjoiMTU3LCAxNDQsIDE2MCIsIlV0Y0RhdGUiOiIyMDEzLTAxLTA5VDAwOjAwOjAwWiIsIlRpdGxlIjoiTWlsZXN0b25lIDI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Sx7IkRhdGVGb3JtYXQiOnsiRm9ybWF0U3RyaW5nIjoiTU0vZGQiLCJTZXBhcmF0b3IiOiIvIiwiVXNlSW50ZXJuYXRpb25hbERhdGVGb3JtYXQiOmZhbHNlfSwiSW50ZXJuYWxJZCI6ImQ2YmU1ZWY0LTI5MTEtNDU5ZC04NmZiLTAyMmQyOTAxODU4OCIsIlRpdGxlTGVmdCI6Mzk4Ljk2NjkxOSwiVGl0bGVUb3AiOjMyMS42ODY5MiwiVGl0bGVIZWlnaHQiOjM0Ljg5NzQ4LCJUaXRsZVRvcElzQ3VzdG9tIjp0cnVlLCJUaXRsZVdpZHRoIjoxMjYuMDkyNDM4LCJDb2xvciI6IjE1NywgMTQ0LCAxNjAiLCJVdGNEYXRlIjoiMjAxMy0wOC0xM1QwMDowMDowMFoiLCJUaXRsZSI6Ik1pbGVzdG9uZSA0IEhlcmUiLCJTdHlsZSI6MTEsIkJlbG93VGltZWJhbmQiOmZhbHNlLCJDdXN0b21TZXR0aW5ncyI6eyJJc0RhdGVWaXNpYmxlIjp0cnVlLCJUaXRsZUZvbnRTZXR0aW5ncyI6eyJGb250U2l6ZSI6MTgsIkZvbnROYW1lIjoiU2Vnb2UgVUkgU2VtaWJvbGQiLCJJc0JvbGQiOmZhbHNlLCJJc0l0YWxpYyI6ZmFsc2UsIklzVW5kZXJsaW5lZCI6ZmFsc2UsIkZvcmVncm91bmRDb2xvciI6IjM2LCA0MCwgODIifSwiRGF0ZUZvbnRTZXR0aW5ncyI6eyJGb250U2l6ZSI6MTYsIkZvbnROYW1lIjoiQ2FsaWJyaSIsIklzQm9sZCI6dHJ1ZSwiSXNJdGFsaWMiOmZhbHNlLCJJc1VuZGVybGluZWQiOmZhbHNlLCJGb3JlZ3JvdW5kQ29sb3IiOiI0MSwgMTI3LCAyMTMifSwiQ29ubmVjdG9yU2V0dGluZ3MiOnsiQ29sb3IiOiIxNTcsIDE0NCwgMTYwIiwiSXNWaXNpYmxlIjpmYWxzZSwiTGluZVdlaWdodCI6MC4xfX0sIkhpZGVEYXRlIjpmYWxzZSwiU2hhcGVUb3AiOjIxMC41LCJRdWlja1NoYXBlU2l6ZSI6Mn0seyJEYXRlRm9ybWF0Ijp7IkZvcm1hdFN0cmluZyI6Ik1NL2RkIiwiU2VwYXJhdG9yIjoiLyIsIlVzZUludGVybmF0aW9uYWxEYXRlRm9ybWF0IjpmYWxzZX0sIkludGVybmFsSWQiOiJiYjUzMjM0Ny02Yjc3LTQ1NWEtOTc4OS0yOWViYjc5NGExOWIiLCJUaXRsZUxlZnQiOjUxNC4zODc0NTEsIlRpdGxlVG9wIjozNTUuMTE0LCJUaXRsZUhlaWdodCI6MzQuODk3NDgsIlRpdGxlVG9wSXNDdXN0b20iOnRydWUsIlRpdGxlV2lkdGgiOjEyNi4wOTI0MzgsIkNvbG9yIjoiMTU3LCAxNDQsIDE2MCIsIlV0Y0RhdGUiOiIyMDEzLTExLTIwVDAwOjAwOjAwWiIsIlRpdGxlIjoiTWlsZXN0b25lIDU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V0sIlRpbWVMaW5lVHlwZSI6MSwiVGFza3MiOlt7IkR1cmF0aW9uVmFsdWUiOjcxLjAsIkR1cmF0aW9uRm9ybWF0IjowLCJJbnRlcm5hbElkIjoiMDU0NmU1YjAtOGI3Zi00NjI5LThlOWEtNGMxZWJjMTM5YzZjIiwiSW5kZXgiOjEsIkNvbG9yIjoiMTI3LCAxNDMsIDE2OSIsIlV0Y1N0YXJ0RGF0ZSI6IjIwMTItMTEtMTlUMDA6MDA6MDBaIiwiVXRjRW5kRGF0ZSI6IjIwMTMtMDctMjJUMDA6MDA6MDBaIiwiVGl0bGUiOiJUYXNrIDEgSGVyZSIsIlNoYXBlIjozLCJDdXN0b21TZXR0aW5ncyI6eyJUaXRsZVdpZHRoIjoxMjIuNDEwOTQyLCJUaXRsZUZvbnRTZXR0aW5ncyI6eyJGb250U2l6ZSI6MjAsIkZvbnROYW1lIjoiQ2FsaWJyaSIsIklzQm9sZCI6dHJ1ZSwiSXNJdGFsaWMiOmZhbHNlLCJJc1VuZGVybGluZWQiOmZhbHNlLCJGb3JlZ3JvdW5kQ29sb3IiOiI5MiwgMTAwLCAxODMifSwiU3RhcnREYXRlRm9udFNldHRpbmdzIjp7IkZvbnRTaXplIjoxOCwiRm9udE5hbWUiOiJDYWxpYnJpIiwiSXNCb2xkIjpmYWxzZSwiSXNJdGFsaWMiOmZhbHNlLCJJc1VuZGVybGluZWQiOmZhbHNlLCJGb3JlZ3JvdW5kQ29sb3IiOiIzNiwgNDAsIDgyIn0sIkVuZERhdGVGb250U2V0dGluZ3MiOnsiRm9udFNpemUiOjE4LCJGb250TmFtZSI6IkNhbGlicmkiLCJJc0JvbGQiOmZhbHNlLCJJc0l0YWxpYyI6ZmFsc2UsIklzVW5kZXJsaW5lZCI6ZmFsc2UsIkZvcmVncm91bmRDb2xvciI6IjM2LCA0MCwgODIifSwiRHVyYXRpb25Gb250U2V0dGluZ3MiOnsiRm9udFNpemUiOjcsIkZvbnROYW1lIjoiQ2FsaWJyaSIsIklzQm9sZCI6ZmFsc2UsIklzSXRhbGljIjpmYWxzZSwiSXNVbmRlcmxpbmVkIjpmYWxzZSwiRm9yZWdyb3VuZENvbG9yIjoiV2hpdGUifSwiVGFza3NTcGFjaW5nIjoxMCwiU2hhcGVIZWlnaHQiOjE2LjAsIlZlcnRpY2FsQ29ubmVjdG9yU2V0dGluZ3MiOnsiQ29sb3IiOiIyMzcsIDEyNSwgNDkiLCJJc1Zpc2libGUiOmZhbHNlLCJMaW5lV2VpZ2h0IjowLjB9LCJIb3Jpem9udGFsQ29ubmVjdG9yU2V0dGluZ3MiOnsiQ29sb3IiOiIyMDQsIDIwNCwgMjA0IiwiSXNWaXNpYmxlIjp0cnVlLCJMaW5lV2VpZ2h0IjowLjF9LCJTbWFydFRpdGxlRm9yZWdyb3VuZCI6IkJsYWNrIiwiU21hcnRUaXRsZUZvcmVncm91bmRJc0FjdGl2ZSI6ZmFsc2UsIlNtYXJ0RHVyYXRpb25Gb3JlZ3JvdW5kIjoiMjM3LCAxMjUsIDQ5IiwiU21hcnREdXJhdGlvbkZvcmVncm91bmRJc0FjdGl2ZSI6ZmFsc2UsIlNtYXJ0RGF0ZUZvcmVncm91bmQiOiJCbGFjayIsIlNtYXJ0RGF0ZUZvcmVncm91bmRJc0FjdGl2ZSI6ZmFsc2UsIkluY2x1ZGVOb25Xb3JraW5nRGF5c0luRHVyYXRpb24iOmZhbHNlLCJXb3JraW5nRGF5cyI6Njk5MDV9LCJUYXNrRGF0ZVBvc2l0aW9uIjoyLCJUYXNrVGl0bGVQb3NpdGlvbiI6MywiVGFza0R1cmF0aW9uUG9zaXRpb24iOjIsIlRhc2tUaXRsZUlzV2lkZXIiOmZhbHNlLCJEYXRlRm9ybWF0Ijp7IkZvcm1hdFN0cmluZyI6Ik0vZCIsIlNlcGFyYXRvciI6Ii8iLCJVc2VJbnRlcm5hdGlvbmFsRGF0ZUZvcm1hdCI6ZmFsc2V9fSx7IkR1cmF0aW9uVmFsdWUiOjc0LjAsIkR1cmF0aW9uRm9ybWF0IjowLCJJbnRlcm5hbElkIjoiZmYwNjMyODYtY2IwNC00MTViLTg1NzItMGM3M2QxNjI2NDk1IiwiSW5kZXgiOjIsIkNvbG9yIjoiOTAsIDE2MiwgMTc0IiwiVXRjU3RhcnREYXRlIjoiMjAxMy0wMS0xNVQwMDowMDowMFoiLCJVdGNFbmREYXRlIjoiMjAxMy0wOS0zMFQwMDowMDowMFoiLCJUaXRsZSI6IlRhc2sgMiBIZXJlIiwiU2hhcGUiOjYsIkN1c3RvbVNldHRpbmdzIjp7IlRpdGxlV2lkdGgiOjEyMi40MTA5NDIsIlRpdGxlRm9udFNldHRpbmdzIjp7IkZvbnRTaXplIjoyMCwiRm9udE5hbWUiOiJDYWxpYnJpIiwiSXNCb2xkIjp0cnVlLCJJc0l0YWxpYyI6ZmFsc2UsIklzVW5kZXJsaW5lZCI6ZmFsc2UsIkZvcmVncm91bmRDb2xvciI6IjkyLCAxMDAsIDE4MyJ9LCJTdGFydERhdGVGb250U2V0dGluZ3MiOnsiRm9udFNpemUiOjE4LCJGb250TmFtZSI6IkNhbGlicmkiLCJJc0JvbGQiOmZhbHNlLCJJc0l0YWxpYyI6ZmFsc2UsIklzVW5kZXJsaW5lZCI6ZmFsc2UsIkZvcmVncm91bmRDb2xvciI6IjM2LCA0MCwgODIifSwiRW5kRGF0ZUZvbnRTZXR0aW5ncyI6eyJGb250U2l6ZSI6MTgsIkZvbnROYW1lIjoiQ2FsaWJyaSIsIklzQm9sZCI6ZmFsc2UsIklzSXRhbGljIjpmYWxzZSwiSXNVbmRlcmxpbmVkIjpmYWxzZSwiRm9yZWdyb3VuZENvbG9yIjoiMzYsIDQwLCA4MiJ9LCJEdXJhdGlvbkZvbnRTZXR0aW5ncyI6eyJGb250U2l6ZSI6NywiRm9udE5hbWUiOiJDYWxpYnJpIiwiSXNCb2xkIjpmYWxzZSwiSXNJdGFsaWMiOmZhbHNlLCJJc1VuZGVybGluZWQiOmZhbHNlLCJGb3JlZ3JvdW5kQ29sb3IiOiJCbGFjayJ9LCJUYXNrc1NwYWNpbmciOjEwLCJTaGFwZUhlaWdodCI6MjIuMCwiVmVydGljYWxDb25uZWN0b3JTZXR0aW5ncyI6eyJDb2xvciI6IjIzNywgMTI1LCA0OSIsIklzVmlzaWJsZSI6ZmFsc2UsIkxpbmVXZWlnaHQiOjAuMH0sIkhvcml6b250YWxDb25uZWN0b3JTZXR0aW5ncyI6eyJDb2xvciI6IjIwNCwgMjA0LCAyMDQiLCJJc1Zpc2libGUiOnRydWUsIkxpbmVXZWlnaHQiOjAuMX0sIlNtYXJ0VGl0bGVGb3JlZ3JvdW5kIjoiQmxhY2siLCJTbWFydFRpdGxlRm9yZWdyb3VuZElzQWN0aXZlIjpmYWxzZSwiU21hcnREdXJhdGlvbkZvcmVncm91bmQiOiIyMzcsIDEyNSwgNDkiLCJTbWFydER1cmF0aW9uRm9yZWdyb3VuZElzQWN0aXZlIjpmYWxzZSwiU21hcnREYXRlRm9yZWdyb3VuZCI6IkJsYWNrIiwiU21hcnREYXRlRm9yZWdyb3VuZElzQWN0aXZlIjpmYWxzZSwiSW5jbHVkZU5vbldvcmtpbmdEYXlzSW5EdXJhdGlvbiI6ZmFsc2UsIldvcmtpbmdEYXlzIjo2OTkwNX0sIlRhc2tEYXRlUG9zaXRpb24iOjIsIlRhc2tUaXRsZVBvc2l0aW9uIjozLCJUYXNrRHVyYXRpb25Qb3NpdGlvbiI6MiwiVGFza1RpdGxlSXNXaWRlciI6ZmFsc2UsIkRhdGVGb3JtYXQiOnsiRm9ybWF0U3RyaW5nIjoiTS9kIiwiU2VwYXJhdG9yIjoiLyIsIlVzZUludGVybmF0aW9uYWxEYXRlRm9ybWF0IjpmYWxzZX19LHsiRHVyYXRpb25WYWx1ZSI6NjAuMCwiRHVyYXRpb25Gb3JtYXQiOjAsIkludGVybmFsSWQiOiJmYjRmMWRmMy1kM2NmLTRkMDMtYmNiZi04MzA2MGM5Yjg2NTIiLCJJbmRleCI6MywiQ29sb3IiOiIxMjcsIDE0MywgMTY5IiwiVXRjU3RhcnREYXRlIjoiMjAxMy0wMy0yMVQwMDowMDowMFoiLCJVdGNFbmREYXRlIjoiMjAxMy0xMC0xNFQwMDowMDowMFoiLCJUaXRsZSI6IlRhc2sgMyBIZXJlIiwiU2hhcGUiOjMsIkN1c3RvbVNldHRpbmdzIjp7IlRpdGxlV2lkdGgiOjEyMi40MTA5NDIsIlRpdGxlRm9udFNldHRpbmdzIjp7IkZvbnRTaXplIjoyMCwiRm9udE5hbWUiOiJDYWxpYnJpIiwiSXNCb2xkIjp0cnVlLCJJc0l0YWxpYyI6ZmFsc2UsIklzVW5kZXJsaW5lZCI6ZmFsc2UsIkZvcmVncm91bmRDb2xvciI6IjkyLCAxMDAsIDE4MyJ9LCJTdGFydERhdGVGb250U2V0dGluZ3MiOnsiRm9udFNpemUiOjE4LCJGb250TmFtZSI6IkNhbGlicmkiLCJJc0JvbGQiOmZhbHNlLCJJc0l0YWxpYyI6ZmFsc2UsIklzVW5kZXJsaW5lZCI6ZmFsc2UsIkZvcmVncm91bmRDb2xvciI6IjM2LCA0MCwgODIifSwiRW5kRGF0ZUZvbnRTZXR0aW5ncyI6eyJGb250U2l6ZSI6MTgsIkZvbnROYW1lIjoiQ2FsaWJyaSIsIklzQm9sZCI6ZmFsc2UsIklzSXRhbGljIjpmYWxzZSwiSXNVbmRlcmxpbmVkIjpmYWxzZSwiRm9yZWdyb3VuZENvbG9yIjoiMzYsIDQwLCA4MiJ9LCJEdXJhdGlvbkZvbnRTZXR0aW5ncyI6eyJGb250U2l6ZSI6NywiRm9udE5hbWUiOiJDYWxpYnJpIiwiSXNCb2xkIjpmYWxzZSwiSXNJdGFsaWMiOmZhbHNlLCJJc1VuZGVybGluZWQiOmZhbHNlLCJGb3JlZ3JvdW5kQ29sb3IiOiJCbGFjayJ9LCJUYXNrc1NwYWNpbmciOjEwLCJTaGFwZUhlaWdodCI6MTYuMCwiVmVydGljYWxDb25uZWN0b3JTZXR0aW5ncyI6eyJDb2xvciI6IjIzNywgMTI1LCA0OSIsIklzVmlzaWJsZSI6ZmFsc2UsIkxpbmVXZWlnaHQiOjAuMH0sIkhvcml6b250YWxDb25uZWN0b3JTZXR0aW5ncyI6eyJDb2xvciI6IjIwNCwgMjA0LCAyMDQiLCJJc1Zpc2libGUiOnRydWUsIkxpbmVXZWlnaHQiOjAuMX0sIlNtYXJ0VGl0bGVGb3JlZ3JvdW5kIjoiQmxhY2siLCJTbWFydFRpdGxlRm9yZWdyb3VuZElzQWN0aXZlIjpmYWxzZSwiU21hcnREdXJhdGlvbkZvcmVncm91bmQiOiIyMzcsIDEyNSwgNDkiLCJTbWFydER1cmF0aW9uRm9yZWdyb3VuZElzQWN0aXZlIjpmYWxzZSwiU21hcnREYXRlRm9yZWdyb3VuZCI6IkJsYWNrIiwiU21hcnREYXRlRm9yZWdyb3VuZElzQWN0aXZlIjpmYWxzZSwiSW5jbHVkZU5vbldvcmtpbmdEYXlzSW5EdXJhdGlvbiI6ZmFsc2UsIldvcmtpbmdEYXlzIjo2OTkwNX0sIlRhc2tEYXRlUG9zaXRpb24iOjIsIlRhc2tUaXRsZVBvc2l0aW9uIjozLCJUYXNrRHVyYXRpb25Qb3NpdGlvbiI6MiwiVGFza1RpdGxlSXNXaWRlciI6ZmFsc2UsIkRhdGVGb3JtYXQiOnsiRm9ybWF0U3RyaW5nIjoiTS9kIiwiU2VwYXJhdG9yIjoiLyIsIlVzZUludGVybmF0aW9uYWxEYXRlRm9ybWF0IjpmYWxzZX19LHsiRHVyYXRpb25WYWx1ZSI6NDIuMCwiRHVyYXRpb25Gb3JtYXQiOjAsIkludGVybmFsSWQiOiJkZmVmOGU1Ny0yMWVmLTRlMjgtOTk0Yy01NTE1MjU4OGViODEiLCJJbmRleCI6NCwiQ29sb3IiOiI5MCwgMTYyLCAxNzQiLCJVdGNTdGFydERhdGUiOiIyMDEzLTA2LTExVDAwOjAwOjAwWiIsIlV0Y0VuZERhdGUiOiIyMDEzLTExLTA3VDAwOjAwOjAwWiIsIlRpdGxlIjoiVGFzayA0IEhlcmUiLCJTaGFwZSI6NiwiQ3VzdG9tU2V0dGluZ3MiOnsiVGl0bGVXaWR0aCI6MTIyLjQxMDk0MiwiVGl0bGVGb250U2V0dGluZ3MiOnsiRm9udFNpemUiOjIwLCJGb250TmFtZSI6IkNhbGlicmkiLCJJc0JvbGQiOnRydWUsIklzSXRhbGljIjpmYWxzZSwiSXNVbmRlcmxpbmVkIjpmYWxzZSwiRm9yZWdyb3VuZENvbG9yIjoiOTIsIDEwMCwgMTgzIn0sIlN0YXJ0RGF0ZUZvbnRTZXR0aW5ncyI6eyJGb250U2l6ZSI6MTgsIkZvbnROYW1lIjoiQ2FsaWJyaSIsIklzQm9sZCI6ZmFsc2UsIklzSXRhbGljIjpmYWxzZSwiSXNVbmRlcmxpbmVkIjpmYWxzZSwiRm9yZWdyb3VuZENvbG9yIjoiMzYsIDQwLCA4MiJ9LCJFbmREYXRlRm9udFNldHRpbmdzIjp7IkZvbnRTaXplIjoxOCwiRm9udE5hbWUiOiJDYWxpYnJpIiwiSXNCb2xkIjpmYWxzZSwiSXNJdGFsaWMiOmZhbHNlLCJJc1VuZGVybGluZWQiOmZhbHNlLCJGb3JlZ3JvdW5kQ29sb3IiOiIzNiwgNDAsIDgyIn0sIkR1cmF0aW9uRm9udFNldHRpbmdzIjp7IkZvbnRTaXplIjo3LCJGb250TmFtZSI6IkNhbGlicmkiLCJJc0JvbGQiOmZhbHNlLCJJc0l0YWxpYyI6ZmFsc2UsIklzVW5kZXJsaW5lZCI6ZmFsc2UsIkZvcmVncm91bmRDb2xvciI6IldoaXRlIn0sIlRhc2tzU3BhY2luZyI6MTAsIlNoYXBlSGVpZ2h0IjoyMi4wLCJWZXJ0aWNhbENvbm5lY3RvclNldHRpbmdzIjp7IkNvbG9yIjoiMjM3LCAxMjUsIDQ5IiwiSXNWaXNpYmxlIjpmYWxzZSwiTGluZVdlaWdodCI6MC4wfSwiSG9yaXpvbnRhbENvbm5lY3RvclNldHRpbmdzIjp7IkNvbG9yIjoiMjA0LCAyMDQsIDIwNCIsIklzVmlzaWJsZSI6dHJ1ZSwiTGluZVdlaWdodCI6MC4xfSwiU21hcnRUaXRsZUZvcmVncm91bmQiOiJCbGFjayIsIlNtYXJ0VGl0bGVGb3JlZ3JvdW5kSXNBY3RpdmUiOmZhbHNlLCJTbWFydER1cmF0aW9uRm9yZWdyb3VuZCI6IjIzNywgMTI1LCA0OSIsIlNtYXJ0RHVyYXRpb25Gb3JlZ3JvdW5kSXNBY3RpdmUiOmZhbHNlLCJTbWFydERhdGVGb3JlZ3JvdW5kIjoiQmxhY2siLCJTbWFydERhdGVGb3JlZ3JvdW5kSXNBY3RpdmUiOmZhbHNlLCJJbmNsdWRlTm9uV29ya2luZ0RheXNJbkR1cmF0aW9uIjpmYWxzZSwiV29ya2luZ0RheXMiOjY5OTA1fSwiVGFza0RhdGVQb3NpdGlvbiI6MiwiVGFza1RpdGxlUG9zaXRpb24iOjMsIlRhc2tEdXJhdGlvblBvc2l0aW9uIjoyLCJUYXNrVGl0bGVJc1dpZGVyIjpmYWxzZSwiRGF0ZUZvcm1hdCI6eyJGb3JtYXRTdHJpbmciOiJNL2QiLCJTZXBhcmF0b3IiOiIvIiwiVXNlSW50ZXJuYXRpb25hbERhdGVGb3JtYXQiOmZhbHNlfX0seyJEdXJhdGlvblZhbHVlIjo0My4wLCJEdXJhdGlvbkZvcm1hdCI6MCwiSW50ZXJuYWxJZCI6IjZkNDgzYmZkLWQzZmUtNDcyOS1hZWUwLThjYzE5ODE0Njc4ZCIsIkluZGV4Ijo1LCJDb2xvciI6IjEyNywgMTQzLCAxNjkiLCJVdGNTdGFydERhdGUiOiIyMDEzLTA3LTA4VDAwOjAwOjAwWiIsIlV0Y0VuZERhdGUiOiIyMDEzLTEyLTA0VDAwOjAwOjAwWiIsIlRpdGxlIjoiVGFzayA1IEhlcmUiLCJTaGFwZSI6MywiQ3VzdG9tU2V0dGluZ3MiOnsiVGl0bGVXaWR0aCI6MTIyLjQxMDk0MiwiVGl0bGVGb250U2V0dGluZ3MiOnsiRm9udFNpemUiOjIwLCJGb250TmFtZSI6IkNhbGlicmkiLCJJc0JvbGQiOnRydWUsIklzSXRhbGljIjpmYWxzZSwiSXNVbmRlcmxpbmVkIjpmYWxzZSwiRm9yZWdyb3VuZENvbG9yIjoiOTIsIDEwMCwgMTgzIn0sIlN0YXJ0RGF0ZUZvbnRTZXR0aW5ncyI6eyJGb250U2l6ZSI6MTgsIkZvbnROYW1lIjoiQ2FsaWJyaSIsIklzQm9sZCI6ZmFsc2UsIklzSXRhbGljIjpmYWxzZSwiSXNVbmRlcmxpbmVkIjpmYWxzZSwiRm9yZWdyb3VuZENvbG9yIjoiMzYsIDQwLCA4MiJ9LCJFbmREYXRlRm9udFNldHRpbmdzIjp7IkZvbnRTaXplIjoxOCwiRm9udE5hbWUiOiJDYWxpYnJpIiwiSXNCb2xkIjpmYWxzZSwiSXNJdGFsaWMiOmZhbHNlLCJJc1VuZGVybGluZWQiOmZhbHNlLCJGb3JlZ3JvdW5kQ29sb3IiOiIzNiwgNDAsIDgyIn0sIkR1cmF0aW9uRm9udFNldHRpbmdzIjp7IkZvbnRTaXplIjo3LCJGb250TmFtZSI6IkNhbGlicmkiLCJJc0JvbGQiOmZhbHNlLCJJc0l0YWxpYyI6ZmFsc2UsIklzVW5kZXJsaW5lZCI6ZmFsc2UsIkZvcmVncm91bmRDb2xvciI6IkJsYWNrIn0sIlRhc2tzU3BhY2luZyI6MTAsIlNoYXBlSGVpZ2h0IjoxNi4wLCJWZXJ0aWNhbENvbm5lY3RvclNldHRpbmdzIjp7IkNvbG9yIjoiMjM3LCAxMjUsIDQ5IiwiSXNWaXNpYmxlIjpmYWxzZSwiTGluZVdlaWdodCI6MC4wfSwiSG9yaXpvbnRhbENvbm5lY3RvclNldHRpbmdzIjp7IkNvbG9yIjoiMjA0LCAyMDQsIDIwNCIsIklzVmlzaWJsZSI6dHJ1ZSwiTGluZVdlaWdodCI6MC4xfSwiU21hcnRUaXRsZUZvcmVncm91bmQiOiJCbGFjayIsIlNtYXJ0VGl0bGVGb3JlZ3JvdW5kSXNBY3RpdmUiOmZhbHNlLCJTbWFydER1cmF0aW9uRm9yZWdyb3VuZCI6IjIzNywgMTI1LCA0OSIsIlNtYXJ0RHVyYXRpb25Gb3JlZ3JvdW5kSXNBY3RpdmUiOmZhbHNlLCJTbWFydERhdGVGb3JlZ3JvdW5kIjoiQmxhY2siLCJTbWFydERhdGVGb3JlZ3JvdW5kSXNBY3RpdmUiOmZhbHNlLCJJbmNsdWRlTm9uV29ya2luZ0RheXNJbkR1cmF0aW9uIjpmYWxzZSwiV29ya2luZ0RheXMiOjY5OTA1fSwiVGFza0RhdGVQb3NpdGlvbiI6MiwiVGFza1RpdGxlUG9zaXRpb24iOjMsIlRhc2tEdXJhdGlvblBvc2l0aW9uIjoyLCJUYXNrVGl0bGVJc1dpZGVyIjpmYWxzZSwiRGF0ZUZvcm1hdCI6eyJGb3JtYXRTdHJpbmciOiJNL2QiLCJTZXBhcmF0b3IiOiIvIiwiVXNlSW50ZXJuYXRpb25hbERhdGVGb3JtYXQiOmZhbHNlfX1dLCJTdHlsZSI6eyJUaW1lbGluZVNldHRpbmdzIjp7IlRvZGF5TWFya2VyQ29sb3IiOiIyNTAsIDExNSwgMjYiLCJUb2RheU1hcmtlckZvbnRTZXR0aW5ncyI6eyJGb250U2l6ZSI6MTIsIkZvbnROYW1lIjoiQXJpYWwgUm91bmRlZCBNVCBCb2xkIiwiSXNCb2xkIjpmYWxzZSwiSXNJdGFsaWMiOmZhbHNlLCJJc1VuZGVybGluZWQiOmZhbHNlLCJGb3JlZ3JvdW5kQ29sb3IiOiIyNTAsIDExNSwgMjYifSwiU3RhcnRZZWFyRm9udCI6eyJGb250U2l6ZSI6MTMsIkZvbnROYW1lIjoiQXJpYWwgUm91bmRlZCBNVCBCb2xkIiwiSXNCb2xkIjpmYWxzZSwiSXNJdGFsaWMiOmZhbHNlLCJJc1VuZGVybGluZWQiOmZhbHNlLCJGb3JlZ3JvdW5kQ29sb3IiOiI5NCwgMjA0LCAyNDMifSwiRW5kWWVhckZvbnQiOnsiRm9udFNpemUiOjEzLCJGb250TmFtZSI6IkFyaWFsIFJvdW5kZWQgTVQgQm9sZCIsIklzQm9sZCI6ZmFsc2UsIklzSXRhbGljIjpmYWxzZSwiSXNVbmRlcmxpbmVkIjpmYWxzZSwiRm9yZWdyb3VuZENvbG9yIjoiOTQsIDIwNCwgMjQzIn0sIklzVGhpbiI6ZmFsc2UsIkhhczNERWZmZWN0Ijp0cnVlLCJUaW1lYmFuZElzUm91bmRlZCI6ZmFsc2UsIlRpbWViYW5kQ29sb3IiOiI5OCwgMTU3LCAyMDkiLCJUaW1lYmFuZEZvbnRTZXR0aW5ncyI6eyJGb250U2l6ZSI6MTYsIkZvbnROYW1lIjoiU2Vnb2UgVUkiLCJJc0JvbGQiOmZhbHNlLCJJc0l0YWxpYyI6ZmFsc2UsIklzVW5kZXJsaW5lZCI6ZmFsc2UsIkZvcmVncm91bmRDb2xvciI6IldoaXRlIn0sIkVsYXBzZWRUaW1lQ29sb3IiOiIzNiwgNDAsIDgyIiwiRWxhcHNlZFRpbWVTdHlsZSI6MiwiVG9kYXlNYXJrZXJQb3NpdGlvbiI6MiwiQ2Fwc1Bvc2l0aW9uIjowfSwiRGVmYXVsdE1pbGVzdG9uZVNldHRpbmdzIjp7IkZsYWdDb25uZWN0b3JTZXR0aW5ncyI6eyJDb2xvciI6Ijc5LCAxMjksIDE4OSIsIklzVmlzaWJsZSI6ZmFsc2UsIkxpbmVXZWlnaHQiOjAuMX0sIkRhdGVGb3JtYXQiOnsiRm9ybWF0U3RyaW5nIjoiTU0vZGQiLCJTZXBhcmF0b3IiOiIvIiwiVXNlSW50ZXJuYXRpb25hbERhdGVGb3JtYXQiOmZhbHNlfSwiV29yZFdyYXAiOnRydWUsIklzRGF0ZVZpc2libGUiOnRydWUsIlRpdGxlRm9udFNldHRpbmdzIjp7IkZvbnRTaXplIjoxNiwiRm9udE5hbWUiOiJDYWxpYnJpIiwiSXNCb2xkIjp0cnVlLCJJc0l0YWxpYyI6dHJ1ZSwiSXNVbmRlcmxpbmVkIjpmYWxzZSwiRm9yZWdyb3VuZENvbG9yIjoiMjM3LCAxMjUsIDQ5In0sIkRhdGVGb250U2V0dGluZ3MiOnsiRm9udFNpemUiOjE2LCJGb250TmFtZSI6IkNhbGlicmkiLCJJc0JvbGQiOnRydWUsIklzSXRhbGljIjpmYWxzZSwiSXNVbmRlcmxpbmVkIjpmYWxzZSwiRm9yZWdyb3VuZENvbG9yIjoiMzMsIDM5LCA2OSJ9LCJDb25uZWN0b3JTZXR0aW5ncyI6eyJDb2xvciI6IiIsIklzVmlzaWJsZSI6ZmFsc2UsIkxpbmVXZWlnaHQiOjAuMX19LCJEZWZhdWx0VGFza1NldHRpbmdzIjp7IldvcmRXcmFwIjpmYWxzZSwiRGF0ZUZvbnRTZXR0aW5ncyI6eyJGb250U2l6ZSI6MTgsIkZvbnROYW1lIjoiQ2FsaWJyaSIsIklzQm9sZCI6ZmFsc2UsIklzSXRhbGljIjpmYWxzZSwiSXNVbmRlcmxpbmVkIjpmYWxzZSwiRm9yZWdyb3VuZENvbG9yIjoiMzMsIDM5LCA2OSJ9LCJEdXJhdGlvbkZvbnRTZXR0aW5ncyI6eyJGb250U2l6ZSI6MTAsIkZvbnROYW1lIjoiQ2FsaWJyaSIsIklzQm9sZCI6ZmFsc2UsIklzSXRhbGljIjpmYWxzZSwiSXNVbmRlcmxpbmVkIjpmYWxzZSwiRm9yZWdyb3VuZENvbG9yIjoiMjM3LCAxMjUsIDQ5In0sIklzVGhpY2siOmZhbHNlLCJUYXNrc0Fib3ZlVGltZWJhbmQiOnRydWUsIkRhdGVGb3JtYXQiOnsiRm9ybWF0U3RyaW5nIjoiTS9kIiwiU2VwYXJhdG9yIjoiLyIsIlVzZUludGVybmF0aW9uYWxEYXRlRm9ybWF0IjpmYWxzZX0sIkR1cmF0aW9uUG9zaXRpb24iOjIsIkR1cmF0aW9uRm9ybWF0IjowLCJSZW5kZXJMb25nVGFza1RpdGxlQWJvdmVUYXNrU2hhcGUiOmZhbHNlLCJJc0hvcml6b250YWxDb25uZWN0b3JWaXNpYmxlIjp0cnVlLCJJc1ZlcnRpY2FsQ29ubmVjdG9yVmlzaWJsZSI6ZmFsc2UsIkludGVydmFsVGV4dFBvc2l0aW9uIjozLCJJbnRlcnZhbERhdGVQb3NpdGlvbiI6MiwiVGl0bGVXaWR0aCI6bnVsbCwiVGl0bGVGb250U2V0dGluZ3MiOnsiRm9udFNpemUiOjIwLCJGb250TmFtZSI6IkNhbGlicmkiLCJJc0JvbGQiOnRydWUsIklzSXRhbGljIjpmYWxzZSwiSXNVbmRlcmxpbmVkIjpmYWxzZSwiRm9yZWdyb3VuZENvbG9yIjoiMzMsIDM5LCA2OSJ9LCJUYXNrc1NwYWNpbmciOjEwLCJTaGFwZUhlaWdodCI6MTYuMCwiVmVydGljYWxDb25uZWN0b3JTZXR0aW5ncyI6eyJDb2xvciI6IjIzNywgMTI1LCA0OSIsIklzVmlzaWJsZSI6ZmFsc2UsIkxpbmVXZWlnaHQiOjAuMH0sIkhvcml6b250YWxDb25uZWN0b3JTZXR0aW5ncyI6eyJDb2xvciI6IjIwNCwgMjA0LCAyMDQiLCJJc1Zpc2libGUiOnRydWUsIkxpbmVXZWlnaHQiOjAuMX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ItMTAtMTVUMDA6MDA6MDBaIiwiQ3VzdG9tVGltZVNjYWxlVXRjRW5kRGF0ZSI6IjIwMTMtMTItMDRUMDA6MDA6MDBaIn19LCJUaW1lYmFuZFZlcnRpY2FsUG9zaXRpb24iOnsiUXVpY2tQb3NpdGlvbiI6MywiUmVsYXRpdmVQb3NpdGlvbiI6ODAuMCwiQWJzb2x1dGVQb3NpdGlvbiI6NDMyLjAsIlByZXZpb3VzQWJzb2x1dGVQb3NpdGlvbiI6NDMy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</Words>
  <Application>Microsoft Macintosh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 Narrow</vt:lpstr>
      <vt:lpstr>Calibri</vt:lpstr>
      <vt:lpstr>Calibri Light</vt:lpstr>
      <vt:lpstr>Cambria</vt:lpstr>
      <vt:lpstr>Franklin Gothic Book</vt:lpstr>
      <vt:lpstr>MS PGothic</vt:lpstr>
      <vt:lpstr>Segoe UI</vt:lpstr>
      <vt:lpstr>Segoe UI Light</vt:lpstr>
      <vt:lpstr>Times New Roman</vt:lpstr>
      <vt:lpstr>Wingdings</vt:lpstr>
      <vt:lpstr>Arial</vt:lpstr>
      <vt:lpstr>3_Office Theme</vt:lpstr>
      <vt:lpstr>11_Office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2013-09-24T04:20:22Z</dcterms:created>
  <dcterms:modified xsi:type="dcterms:W3CDTF">2018-03-25T11:04:34Z</dcterms:modified>
</cp:coreProperties>
</file>