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629"/>
  </p:normalViewPr>
  <p:slideViewPr>
    <p:cSldViewPr snapToGrid="0">
      <p:cViewPr varScale="1">
        <p:scale>
          <a:sx n="106" d="100"/>
          <a:sy n="106" d="100"/>
        </p:scale>
        <p:origin x="20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7.png"/><Relationship Id="rId7" Type="http://schemas.openxmlformats.org/officeDocument/2006/relationships/image" Target="../media/image20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7.png"/><Relationship Id="rId7" Type="http://schemas.openxmlformats.org/officeDocument/2006/relationships/image" Target="../media/image20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28818C-792A-4417-A6E2-E49EB6170D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2C28A22-0860-4C1F-81AE-142A07FC693A}">
      <dgm:prSet custT="1"/>
      <dgm:spPr/>
      <dgm:t>
        <a:bodyPr/>
        <a:lstStyle/>
        <a:p>
          <a:r>
            <a:rPr lang="en-US" sz="18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E26F39-B373-4FCE-A4BF-CAF79BDD6164}" type="parTrans" cxnId="{3522B60F-0861-4837-A6F6-3F923A5C03AD}">
      <dgm:prSet/>
      <dgm:spPr/>
      <dgm:t>
        <a:bodyPr/>
        <a:lstStyle/>
        <a:p>
          <a:endParaRPr lang="en-US"/>
        </a:p>
      </dgm:t>
    </dgm:pt>
    <dgm:pt modelId="{6484F7E6-6523-434C-8CE4-95BF6528F3D1}" type="sibTrans" cxnId="{3522B60F-0861-4837-A6F6-3F923A5C03AD}">
      <dgm:prSet/>
      <dgm:spPr/>
      <dgm:t>
        <a:bodyPr/>
        <a:lstStyle/>
        <a:p>
          <a:endParaRPr lang="en-US"/>
        </a:p>
      </dgm:t>
    </dgm:pt>
    <dgm:pt modelId="{77481E83-4084-45BB-91DC-78C7DEDC7F04}">
      <dgm:prSet custT="1"/>
      <dgm:spPr/>
      <dgm:t>
        <a:bodyPr/>
        <a:lstStyle/>
        <a:p>
          <a:r>
            <a:rPr lang="en-US" sz="18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Game Architecture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A74FC9-0085-4BF0-9307-2757C4695C69}" type="parTrans" cxnId="{C77FE887-87F2-4066-A22B-0163C84917BB}">
      <dgm:prSet/>
      <dgm:spPr/>
      <dgm:t>
        <a:bodyPr/>
        <a:lstStyle/>
        <a:p>
          <a:endParaRPr lang="en-US"/>
        </a:p>
      </dgm:t>
    </dgm:pt>
    <dgm:pt modelId="{F3D5B719-E8E0-4224-8E2F-62F58954786A}" type="sibTrans" cxnId="{C77FE887-87F2-4066-A22B-0163C84917BB}">
      <dgm:prSet/>
      <dgm:spPr/>
      <dgm:t>
        <a:bodyPr/>
        <a:lstStyle/>
        <a:p>
          <a:endParaRPr lang="en-US"/>
        </a:p>
      </dgm:t>
    </dgm:pt>
    <dgm:pt modelId="{06ABFF33-E6EC-4FE1-B7C3-3E4D2C670EC9}">
      <dgm:prSet custT="1"/>
      <dgm:spPr/>
      <dgm:t>
        <a:bodyPr/>
        <a:lstStyle/>
        <a:p>
          <a:r>
            <a:rPr lang="en-US" sz="1800" b="1" baseline="0">
              <a:latin typeface="Times New Roman" panose="02020603050405020304" pitchFamily="18" charset="0"/>
              <a:cs typeface="Times New Roman" panose="02020603050405020304" pitchFamily="18" charset="0"/>
            </a:rPr>
            <a:t>Game Flow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6BB958-8252-4C57-B0DE-1B6A825B1D6D}" type="parTrans" cxnId="{05EAB190-B68A-4F06-89D2-C319137A2ED1}">
      <dgm:prSet/>
      <dgm:spPr/>
      <dgm:t>
        <a:bodyPr/>
        <a:lstStyle/>
        <a:p>
          <a:endParaRPr lang="en-US"/>
        </a:p>
      </dgm:t>
    </dgm:pt>
    <dgm:pt modelId="{228A149D-1E25-44CC-BECF-AF2A0092A73F}" type="sibTrans" cxnId="{05EAB190-B68A-4F06-89D2-C319137A2ED1}">
      <dgm:prSet/>
      <dgm:spPr/>
      <dgm:t>
        <a:bodyPr/>
        <a:lstStyle/>
        <a:p>
          <a:endParaRPr lang="en-US"/>
        </a:p>
      </dgm:t>
    </dgm:pt>
    <dgm:pt modelId="{4055AA48-F36D-4E16-ABF0-A5E8A03F35C5}">
      <dgm:prSet custT="1"/>
      <dgm:spPr/>
      <dgm:t>
        <a:bodyPr/>
        <a:lstStyle/>
        <a:p>
          <a:r>
            <a:rPr lang="en-US" sz="18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 Details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CED306-4F4D-459C-8C93-0AC72178802E}" type="parTrans" cxnId="{8F7ACF4D-0B1F-4711-9E7F-C7CDA931C857}">
      <dgm:prSet/>
      <dgm:spPr/>
      <dgm:t>
        <a:bodyPr/>
        <a:lstStyle/>
        <a:p>
          <a:endParaRPr lang="en-US"/>
        </a:p>
      </dgm:t>
    </dgm:pt>
    <dgm:pt modelId="{1F649E54-CEAC-4FFB-86A1-B16294223AE1}" type="sibTrans" cxnId="{8F7ACF4D-0B1F-4711-9E7F-C7CDA931C857}">
      <dgm:prSet/>
      <dgm:spPr/>
      <dgm:t>
        <a:bodyPr/>
        <a:lstStyle/>
        <a:p>
          <a:endParaRPr lang="en-US"/>
        </a:p>
      </dgm:t>
    </dgm:pt>
    <dgm:pt modelId="{B17F273A-FEBD-4E14-AF1E-E5D20672D66B}">
      <dgm:prSet custT="1"/>
      <dgm:spPr/>
      <dgm:t>
        <a:bodyPr/>
        <a:lstStyle/>
        <a:p>
          <a:r>
            <a:rPr lang="en-US" sz="18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Technical Details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F7D5A6-EB2E-42CE-A001-33105943C1C1}" type="parTrans" cxnId="{A45BA4C1-6453-4F5C-A46B-FABD33EE2D27}">
      <dgm:prSet/>
      <dgm:spPr/>
      <dgm:t>
        <a:bodyPr/>
        <a:lstStyle/>
        <a:p>
          <a:endParaRPr lang="en-US"/>
        </a:p>
      </dgm:t>
    </dgm:pt>
    <dgm:pt modelId="{18A49F51-0457-4460-A0E7-BB7DFD78CFA4}" type="sibTrans" cxnId="{A45BA4C1-6453-4F5C-A46B-FABD33EE2D27}">
      <dgm:prSet/>
      <dgm:spPr/>
      <dgm:t>
        <a:bodyPr/>
        <a:lstStyle/>
        <a:p>
          <a:endParaRPr lang="en-US"/>
        </a:p>
      </dgm:t>
    </dgm:pt>
    <dgm:pt modelId="{07DFF250-27E8-4730-8B98-8CF6F31A9C64}">
      <dgm:prSet custT="1"/>
      <dgm:spPr/>
      <dgm:t>
        <a:bodyPr/>
        <a:lstStyle/>
        <a:p>
          <a:r>
            <a:rPr lang="en-US" sz="18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Installation and Setup 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BD18C6-8759-4595-A62F-18BB4518256A}" type="parTrans" cxnId="{03794D09-BBA1-4922-A2D4-AFCECB59B140}">
      <dgm:prSet/>
      <dgm:spPr/>
      <dgm:t>
        <a:bodyPr/>
        <a:lstStyle/>
        <a:p>
          <a:endParaRPr lang="en-US"/>
        </a:p>
      </dgm:t>
    </dgm:pt>
    <dgm:pt modelId="{9AEC1ED8-7DD3-4671-80D6-155043CB53DA}" type="sibTrans" cxnId="{03794D09-BBA1-4922-A2D4-AFCECB59B140}">
      <dgm:prSet/>
      <dgm:spPr/>
      <dgm:t>
        <a:bodyPr/>
        <a:lstStyle/>
        <a:p>
          <a:endParaRPr lang="en-US"/>
        </a:p>
      </dgm:t>
    </dgm:pt>
    <dgm:pt modelId="{8A5270C9-DB0F-4146-9E1C-25207121084F}">
      <dgm:prSet custT="1"/>
      <dgm:spPr/>
      <dgm:t>
        <a:bodyPr/>
        <a:lstStyle/>
        <a:p>
          <a:r>
            <a:rPr lang="en-US" sz="18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Future Improvements 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9DB08A-5167-4341-B06D-D327DB2CF546}" type="parTrans" cxnId="{24D5E1EE-A781-4099-A08C-690352B75F86}">
      <dgm:prSet/>
      <dgm:spPr/>
      <dgm:t>
        <a:bodyPr/>
        <a:lstStyle/>
        <a:p>
          <a:endParaRPr lang="en-US"/>
        </a:p>
      </dgm:t>
    </dgm:pt>
    <dgm:pt modelId="{910E5142-7FDE-45C8-ADCC-A58857F042A1}" type="sibTrans" cxnId="{24D5E1EE-A781-4099-A08C-690352B75F86}">
      <dgm:prSet/>
      <dgm:spPr/>
      <dgm:t>
        <a:bodyPr/>
        <a:lstStyle/>
        <a:p>
          <a:endParaRPr lang="en-US"/>
        </a:p>
      </dgm:t>
    </dgm:pt>
    <dgm:pt modelId="{EC94A51D-D5E8-4928-87D2-877BCEA927AA}">
      <dgm:prSet custT="1"/>
      <dgm:spPr/>
      <dgm:t>
        <a:bodyPr/>
        <a:lstStyle/>
        <a:p>
          <a:r>
            <a:rPr lang="en-US" sz="18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EB0F87-1336-4168-9276-A644E2A1D9BA}" type="parTrans" cxnId="{D99AC671-7ADB-4EBE-8CF0-69AF96DCA8B5}">
      <dgm:prSet/>
      <dgm:spPr/>
      <dgm:t>
        <a:bodyPr/>
        <a:lstStyle/>
        <a:p>
          <a:endParaRPr lang="en-US"/>
        </a:p>
      </dgm:t>
    </dgm:pt>
    <dgm:pt modelId="{3474FDD2-2F75-4C8E-AF94-C47F282BBD73}" type="sibTrans" cxnId="{D99AC671-7ADB-4EBE-8CF0-69AF96DCA8B5}">
      <dgm:prSet/>
      <dgm:spPr/>
      <dgm:t>
        <a:bodyPr/>
        <a:lstStyle/>
        <a:p>
          <a:endParaRPr lang="en-US"/>
        </a:p>
      </dgm:t>
    </dgm:pt>
    <dgm:pt modelId="{6DA5B4B6-C5FC-4326-B1C3-90AC9A36B3B4}" type="pres">
      <dgm:prSet presAssocID="{2228818C-792A-4417-A6E2-E49EB6170DE2}" presName="root" presStyleCnt="0">
        <dgm:presLayoutVars>
          <dgm:dir/>
          <dgm:resizeHandles val="exact"/>
        </dgm:presLayoutVars>
      </dgm:prSet>
      <dgm:spPr/>
    </dgm:pt>
    <dgm:pt modelId="{17A6C4CA-FE94-45BA-ABFB-8C6BFB14A8FA}" type="pres">
      <dgm:prSet presAssocID="{32C28A22-0860-4C1F-81AE-142A07FC693A}" presName="compNode" presStyleCnt="0"/>
      <dgm:spPr/>
    </dgm:pt>
    <dgm:pt modelId="{F0DB7086-250C-4684-AF8F-39760511A089}" type="pres">
      <dgm:prSet presAssocID="{32C28A22-0860-4C1F-81AE-142A07FC693A}" presName="bgRect" presStyleLbl="bgShp" presStyleIdx="0" presStyleCnt="8"/>
      <dgm:spPr/>
    </dgm:pt>
    <dgm:pt modelId="{E55DCBA5-3D1B-489E-BC72-3210827FE787}" type="pres">
      <dgm:prSet presAssocID="{32C28A22-0860-4C1F-81AE-142A07FC693A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A5CD60DB-03EF-4776-87D4-582C2A176AC4}" type="pres">
      <dgm:prSet presAssocID="{32C28A22-0860-4C1F-81AE-142A07FC693A}" presName="spaceRect" presStyleCnt="0"/>
      <dgm:spPr/>
    </dgm:pt>
    <dgm:pt modelId="{56D1A61B-8C06-4DC0-AD63-D3EDF564A272}" type="pres">
      <dgm:prSet presAssocID="{32C28A22-0860-4C1F-81AE-142A07FC693A}" presName="parTx" presStyleLbl="revTx" presStyleIdx="0" presStyleCnt="8">
        <dgm:presLayoutVars>
          <dgm:chMax val="0"/>
          <dgm:chPref val="0"/>
        </dgm:presLayoutVars>
      </dgm:prSet>
      <dgm:spPr/>
    </dgm:pt>
    <dgm:pt modelId="{36654053-0EC7-4F85-B4FB-29CA83AE61EF}" type="pres">
      <dgm:prSet presAssocID="{6484F7E6-6523-434C-8CE4-95BF6528F3D1}" presName="sibTrans" presStyleCnt="0"/>
      <dgm:spPr/>
    </dgm:pt>
    <dgm:pt modelId="{677E87D2-6965-4BE4-9504-7404FFDAE192}" type="pres">
      <dgm:prSet presAssocID="{77481E83-4084-45BB-91DC-78C7DEDC7F04}" presName="compNode" presStyleCnt="0"/>
      <dgm:spPr/>
    </dgm:pt>
    <dgm:pt modelId="{20D9A4D7-20EF-44AD-AA0C-787B39EED3E6}" type="pres">
      <dgm:prSet presAssocID="{77481E83-4084-45BB-91DC-78C7DEDC7F04}" presName="bgRect" presStyleLbl="bgShp" presStyleIdx="1" presStyleCnt="8"/>
      <dgm:spPr/>
    </dgm:pt>
    <dgm:pt modelId="{95446D71-4A14-4187-8D4A-5B2B4D54D4CE}" type="pres">
      <dgm:prSet presAssocID="{77481E83-4084-45BB-91DC-78C7DEDC7F04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llege Football"/>
        </a:ext>
      </dgm:extLst>
    </dgm:pt>
    <dgm:pt modelId="{0D66C4AA-F243-4F68-9763-4CFAFA9492FD}" type="pres">
      <dgm:prSet presAssocID="{77481E83-4084-45BB-91DC-78C7DEDC7F04}" presName="spaceRect" presStyleCnt="0"/>
      <dgm:spPr/>
    </dgm:pt>
    <dgm:pt modelId="{D2DD102D-7A1D-4191-B2BC-CEA1318D8A45}" type="pres">
      <dgm:prSet presAssocID="{77481E83-4084-45BB-91DC-78C7DEDC7F04}" presName="parTx" presStyleLbl="revTx" presStyleIdx="1" presStyleCnt="8">
        <dgm:presLayoutVars>
          <dgm:chMax val="0"/>
          <dgm:chPref val="0"/>
        </dgm:presLayoutVars>
      </dgm:prSet>
      <dgm:spPr/>
    </dgm:pt>
    <dgm:pt modelId="{F26516FC-5564-4222-B440-13A683E1F830}" type="pres">
      <dgm:prSet presAssocID="{F3D5B719-E8E0-4224-8E2F-62F58954786A}" presName="sibTrans" presStyleCnt="0"/>
      <dgm:spPr/>
    </dgm:pt>
    <dgm:pt modelId="{F4D49B26-34D6-4DEC-ACFA-1C213EBD6B77}" type="pres">
      <dgm:prSet presAssocID="{06ABFF33-E6EC-4FE1-B7C3-3E4D2C670EC9}" presName="compNode" presStyleCnt="0"/>
      <dgm:spPr/>
    </dgm:pt>
    <dgm:pt modelId="{BD485C2C-4BDE-434D-9D6B-9475178E76DC}" type="pres">
      <dgm:prSet presAssocID="{06ABFF33-E6EC-4FE1-B7C3-3E4D2C670EC9}" presName="bgRect" presStyleLbl="bgShp" presStyleIdx="2" presStyleCnt="8"/>
      <dgm:spPr/>
    </dgm:pt>
    <dgm:pt modelId="{5B18A658-086C-49DB-BBE7-B0C150235824}" type="pres">
      <dgm:prSet presAssocID="{06ABFF33-E6EC-4FE1-B7C3-3E4D2C670EC9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flows"/>
        </a:ext>
      </dgm:extLst>
    </dgm:pt>
    <dgm:pt modelId="{1C9F758B-EFE1-4390-A281-10B9B554A0F8}" type="pres">
      <dgm:prSet presAssocID="{06ABFF33-E6EC-4FE1-B7C3-3E4D2C670EC9}" presName="spaceRect" presStyleCnt="0"/>
      <dgm:spPr/>
    </dgm:pt>
    <dgm:pt modelId="{DB261080-383B-4F88-A188-79D212A3542F}" type="pres">
      <dgm:prSet presAssocID="{06ABFF33-E6EC-4FE1-B7C3-3E4D2C670EC9}" presName="parTx" presStyleLbl="revTx" presStyleIdx="2" presStyleCnt="8">
        <dgm:presLayoutVars>
          <dgm:chMax val="0"/>
          <dgm:chPref val="0"/>
        </dgm:presLayoutVars>
      </dgm:prSet>
      <dgm:spPr/>
    </dgm:pt>
    <dgm:pt modelId="{ED4F66E4-3540-4F64-ABD4-A930D8EC5AF5}" type="pres">
      <dgm:prSet presAssocID="{228A149D-1E25-44CC-BECF-AF2A0092A73F}" presName="sibTrans" presStyleCnt="0"/>
      <dgm:spPr/>
    </dgm:pt>
    <dgm:pt modelId="{CAD928FB-B168-4D5D-8265-D5D9117C9411}" type="pres">
      <dgm:prSet presAssocID="{4055AA48-F36D-4E16-ABF0-A5E8A03F35C5}" presName="compNode" presStyleCnt="0"/>
      <dgm:spPr/>
    </dgm:pt>
    <dgm:pt modelId="{1DD76D7C-4000-4A5C-9B88-CEAF918CB9F7}" type="pres">
      <dgm:prSet presAssocID="{4055AA48-F36D-4E16-ABF0-A5E8A03F35C5}" presName="bgRect" presStyleLbl="bgShp" presStyleIdx="3" presStyleCnt="8" custLinFactNeighborX="-9551" custLinFactNeighborY="12552"/>
      <dgm:spPr/>
    </dgm:pt>
    <dgm:pt modelId="{8914BFC8-197B-43AF-9B1A-83D09CD0772B}" type="pres">
      <dgm:prSet presAssocID="{4055AA48-F36D-4E16-ABF0-A5E8A03F35C5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 Item Bug"/>
        </a:ext>
      </dgm:extLst>
    </dgm:pt>
    <dgm:pt modelId="{995AFB89-72FC-48D2-8BF6-845D0158AE56}" type="pres">
      <dgm:prSet presAssocID="{4055AA48-F36D-4E16-ABF0-A5E8A03F35C5}" presName="spaceRect" presStyleCnt="0"/>
      <dgm:spPr/>
    </dgm:pt>
    <dgm:pt modelId="{B8A13714-39BD-4E23-9553-9870CA2653FB}" type="pres">
      <dgm:prSet presAssocID="{4055AA48-F36D-4E16-ABF0-A5E8A03F35C5}" presName="parTx" presStyleLbl="revTx" presStyleIdx="3" presStyleCnt="8">
        <dgm:presLayoutVars>
          <dgm:chMax val="0"/>
          <dgm:chPref val="0"/>
        </dgm:presLayoutVars>
      </dgm:prSet>
      <dgm:spPr/>
    </dgm:pt>
    <dgm:pt modelId="{D0E78668-F73D-4E24-B7C6-4212CA052367}" type="pres">
      <dgm:prSet presAssocID="{1F649E54-CEAC-4FFB-86A1-B16294223AE1}" presName="sibTrans" presStyleCnt="0"/>
      <dgm:spPr/>
    </dgm:pt>
    <dgm:pt modelId="{2FB093E2-2157-4A82-B99C-0824430DF8EA}" type="pres">
      <dgm:prSet presAssocID="{B17F273A-FEBD-4E14-AF1E-E5D20672D66B}" presName="compNode" presStyleCnt="0"/>
      <dgm:spPr/>
    </dgm:pt>
    <dgm:pt modelId="{E35A3599-707B-40BF-94C7-D68B381D1502}" type="pres">
      <dgm:prSet presAssocID="{B17F273A-FEBD-4E14-AF1E-E5D20672D66B}" presName="bgRect" presStyleLbl="bgShp" presStyleIdx="4" presStyleCnt="8"/>
      <dgm:spPr/>
    </dgm:pt>
    <dgm:pt modelId="{F544FA6F-8CC3-4A06-9244-E04FB54FBA26}" type="pres">
      <dgm:prSet presAssocID="{B17F273A-FEBD-4E14-AF1E-E5D20672D66B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4AF2398F-65E1-4260-90B7-03419640B717}" type="pres">
      <dgm:prSet presAssocID="{B17F273A-FEBD-4E14-AF1E-E5D20672D66B}" presName="spaceRect" presStyleCnt="0"/>
      <dgm:spPr/>
    </dgm:pt>
    <dgm:pt modelId="{AC07DAFD-A43E-49E1-AC27-64ED22EFD774}" type="pres">
      <dgm:prSet presAssocID="{B17F273A-FEBD-4E14-AF1E-E5D20672D66B}" presName="parTx" presStyleLbl="revTx" presStyleIdx="4" presStyleCnt="8">
        <dgm:presLayoutVars>
          <dgm:chMax val="0"/>
          <dgm:chPref val="0"/>
        </dgm:presLayoutVars>
      </dgm:prSet>
      <dgm:spPr/>
    </dgm:pt>
    <dgm:pt modelId="{A495E2B0-D51D-48C0-B5D9-002D87A2E31F}" type="pres">
      <dgm:prSet presAssocID="{18A49F51-0457-4460-A0E7-BB7DFD78CFA4}" presName="sibTrans" presStyleCnt="0"/>
      <dgm:spPr/>
    </dgm:pt>
    <dgm:pt modelId="{ACFA77C2-5057-4656-A79C-BAF5AF28613A}" type="pres">
      <dgm:prSet presAssocID="{07DFF250-27E8-4730-8B98-8CF6F31A9C64}" presName="compNode" presStyleCnt="0"/>
      <dgm:spPr/>
    </dgm:pt>
    <dgm:pt modelId="{C91AAB20-A25C-4E73-9AD1-4F5E0913DBE7}" type="pres">
      <dgm:prSet presAssocID="{07DFF250-27E8-4730-8B98-8CF6F31A9C64}" presName="bgRect" presStyleLbl="bgShp" presStyleIdx="5" presStyleCnt="8"/>
      <dgm:spPr/>
    </dgm:pt>
    <dgm:pt modelId="{46650A48-7A72-4343-8AE0-4361237F81DF}" type="pres">
      <dgm:prSet presAssocID="{07DFF250-27E8-4730-8B98-8CF6F31A9C64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ploy"/>
        </a:ext>
      </dgm:extLst>
    </dgm:pt>
    <dgm:pt modelId="{A2DBEC66-18E2-4FF3-BB33-7DDCF850435A}" type="pres">
      <dgm:prSet presAssocID="{07DFF250-27E8-4730-8B98-8CF6F31A9C64}" presName="spaceRect" presStyleCnt="0"/>
      <dgm:spPr/>
    </dgm:pt>
    <dgm:pt modelId="{4B05C929-F3E0-4A8E-8020-EB362F2079DE}" type="pres">
      <dgm:prSet presAssocID="{07DFF250-27E8-4730-8B98-8CF6F31A9C64}" presName="parTx" presStyleLbl="revTx" presStyleIdx="5" presStyleCnt="8">
        <dgm:presLayoutVars>
          <dgm:chMax val="0"/>
          <dgm:chPref val="0"/>
        </dgm:presLayoutVars>
      </dgm:prSet>
      <dgm:spPr/>
    </dgm:pt>
    <dgm:pt modelId="{78753A6A-04DE-4E0B-AA05-2A0A31A8A0A7}" type="pres">
      <dgm:prSet presAssocID="{9AEC1ED8-7DD3-4671-80D6-155043CB53DA}" presName="sibTrans" presStyleCnt="0"/>
      <dgm:spPr/>
    </dgm:pt>
    <dgm:pt modelId="{1C31F509-DEFA-4AB7-B541-AF2FC655F70C}" type="pres">
      <dgm:prSet presAssocID="{8A5270C9-DB0F-4146-9E1C-25207121084F}" presName="compNode" presStyleCnt="0"/>
      <dgm:spPr/>
    </dgm:pt>
    <dgm:pt modelId="{E92714FB-FFEC-4399-86D0-531F59A641E8}" type="pres">
      <dgm:prSet presAssocID="{8A5270C9-DB0F-4146-9E1C-25207121084F}" presName="bgRect" presStyleLbl="bgShp" presStyleIdx="6" presStyleCnt="8"/>
      <dgm:spPr/>
    </dgm:pt>
    <dgm:pt modelId="{B8DD4C92-6613-43EB-9EB8-91E83349EBC1}" type="pres">
      <dgm:prSet presAssocID="{8A5270C9-DB0F-4146-9E1C-25207121084F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log"/>
        </a:ext>
      </dgm:extLst>
    </dgm:pt>
    <dgm:pt modelId="{7AF359D0-F1B7-4673-9C58-6362B62E5FA7}" type="pres">
      <dgm:prSet presAssocID="{8A5270C9-DB0F-4146-9E1C-25207121084F}" presName="spaceRect" presStyleCnt="0"/>
      <dgm:spPr/>
    </dgm:pt>
    <dgm:pt modelId="{4C9116DF-C4DF-4E47-B86E-99CF14452331}" type="pres">
      <dgm:prSet presAssocID="{8A5270C9-DB0F-4146-9E1C-25207121084F}" presName="parTx" presStyleLbl="revTx" presStyleIdx="6" presStyleCnt="8">
        <dgm:presLayoutVars>
          <dgm:chMax val="0"/>
          <dgm:chPref val="0"/>
        </dgm:presLayoutVars>
      </dgm:prSet>
      <dgm:spPr/>
    </dgm:pt>
    <dgm:pt modelId="{4F6C42FD-A4C9-4BDE-9C56-EA3B20E51933}" type="pres">
      <dgm:prSet presAssocID="{910E5142-7FDE-45C8-ADCC-A58857F042A1}" presName="sibTrans" presStyleCnt="0"/>
      <dgm:spPr/>
    </dgm:pt>
    <dgm:pt modelId="{FA2DD8A0-B7CF-4E80-9B16-0172224741A6}" type="pres">
      <dgm:prSet presAssocID="{EC94A51D-D5E8-4928-87D2-877BCEA927AA}" presName="compNode" presStyleCnt="0"/>
      <dgm:spPr/>
    </dgm:pt>
    <dgm:pt modelId="{49C6827C-12D3-46A0-8589-CF204AD053C2}" type="pres">
      <dgm:prSet presAssocID="{EC94A51D-D5E8-4928-87D2-877BCEA927AA}" presName="bgRect" presStyleLbl="bgShp" presStyleIdx="7" presStyleCnt="8"/>
      <dgm:spPr/>
    </dgm:pt>
    <dgm:pt modelId="{C9215404-E136-4C85-9A52-8BCCD507D2A8}" type="pres">
      <dgm:prSet presAssocID="{EC94A51D-D5E8-4928-87D2-877BCEA927AA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322B7F2B-C587-45E5-B254-D492DD895EB2}" type="pres">
      <dgm:prSet presAssocID="{EC94A51D-D5E8-4928-87D2-877BCEA927AA}" presName="spaceRect" presStyleCnt="0"/>
      <dgm:spPr/>
    </dgm:pt>
    <dgm:pt modelId="{91B6DE9F-FAEE-473D-8C2F-19971E7CDC96}" type="pres">
      <dgm:prSet presAssocID="{EC94A51D-D5E8-4928-87D2-877BCEA927AA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03794D09-BBA1-4922-A2D4-AFCECB59B140}" srcId="{2228818C-792A-4417-A6E2-E49EB6170DE2}" destId="{07DFF250-27E8-4730-8B98-8CF6F31A9C64}" srcOrd="5" destOrd="0" parTransId="{E8BD18C6-8759-4595-A62F-18BB4518256A}" sibTransId="{9AEC1ED8-7DD3-4671-80D6-155043CB53DA}"/>
    <dgm:cxn modelId="{3522B60F-0861-4837-A6F6-3F923A5C03AD}" srcId="{2228818C-792A-4417-A6E2-E49EB6170DE2}" destId="{32C28A22-0860-4C1F-81AE-142A07FC693A}" srcOrd="0" destOrd="0" parTransId="{E4E26F39-B373-4FCE-A4BF-CAF79BDD6164}" sibTransId="{6484F7E6-6523-434C-8CE4-95BF6528F3D1}"/>
    <dgm:cxn modelId="{BD827122-F191-4D70-9B33-5A6778D98BB5}" type="presOf" srcId="{4055AA48-F36D-4E16-ABF0-A5E8A03F35C5}" destId="{B8A13714-39BD-4E23-9553-9870CA2653FB}" srcOrd="0" destOrd="0" presId="urn:microsoft.com/office/officeart/2018/2/layout/IconVerticalSolidList"/>
    <dgm:cxn modelId="{2BF7BE30-0B96-47EA-9877-6BAE21B4BA92}" type="presOf" srcId="{07DFF250-27E8-4730-8B98-8CF6F31A9C64}" destId="{4B05C929-F3E0-4A8E-8020-EB362F2079DE}" srcOrd="0" destOrd="0" presId="urn:microsoft.com/office/officeart/2018/2/layout/IconVerticalSolidList"/>
    <dgm:cxn modelId="{6B9B8B39-1829-49A7-AE2A-A94254F4707D}" type="presOf" srcId="{77481E83-4084-45BB-91DC-78C7DEDC7F04}" destId="{D2DD102D-7A1D-4191-B2BC-CEA1318D8A45}" srcOrd="0" destOrd="0" presId="urn:microsoft.com/office/officeart/2018/2/layout/IconVerticalSolidList"/>
    <dgm:cxn modelId="{E6EA073B-861D-4F16-AB71-86B97DA7D86C}" type="presOf" srcId="{8A5270C9-DB0F-4146-9E1C-25207121084F}" destId="{4C9116DF-C4DF-4E47-B86E-99CF14452331}" srcOrd="0" destOrd="0" presId="urn:microsoft.com/office/officeart/2018/2/layout/IconVerticalSolidList"/>
    <dgm:cxn modelId="{F404F549-0F07-4FB3-A024-2115F971828B}" type="presOf" srcId="{06ABFF33-E6EC-4FE1-B7C3-3E4D2C670EC9}" destId="{DB261080-383B-4F88-A188-79D212A3542F}" srcOrd="0" destOrd="0" presId="urn:microsoft.com/office/officeart/2018/2/layout/IconVerticalSolidList"/>
    <dgm:cxn modelId="{8F7ACF4D-0B1F-4711-9E7F-C7CDA931C857}" srcId="{2228818C-792A-4417-A6E2-E49EB6170DE2}" destId="{4055AA48-F36D-4E16-ABF0-A5E8A03F35C5}" srcOrd="3" destOrd="0" parTransId="{6ACED306-4F4D-459C-8C93-0AC72178802E}" sibTransId="{1F649E54-CEAC-4FFB-86A1-B16294223AE1}"/>
    <dgm:cxn modelId="{D99AC671-7ADB-4EBE-8CF0-69AF96DCA8B5}" srcId="{2228818C-792A-4417-A6E2-E49EB6170DE2}" destId="{EC94A51D-D5E8-4928-87D2-877BCEA927AA}" srcOrd="7" destOrd="0" parTransId="{93EB0F87-1336-4168-9276-A644E2A1D9BA}" sibTransId="{3474FDD2-2F75-4C8E-AF94-C47F282BBD73}"/>
    <dgm:cxn modelId="{9CA7417C-8C59-4540-8BCD-87C24AA9743B}" type="presOf" srcId="{B17F273A-FEBD-4E14-AF1E-E5D20672D66B}" destId="{AC07DAFD-A43E-49E1-AC27-64ED22EFD774}" srcOrd="0" destOrd="0" presId="urn:microsoft.com/office/officeart/2018/2/layout/IconVerticalSolidList"/>
    <dgm:cxn modelId="{C77FE887-87F2-4066-A22B-0163C84917BB}" srcId="{2228818C-792A-4417-A6E2-E49EB6170DE2}" destId="{77481E83-4084-45BB-91DC-78C7DEDC7F04}" srcOrd="1" destOrd="0" parTransId="{10A74FC9-0085-4BF0-9307-2757C4695C69}" sibTransId="{F3D5B719-E8E0-4224-8E2F-62F58954786A}"/>
    <dgm:cxn modelId="{FA9E1390-69C7-4AD6-8099-FDEDFFFB6026}" type="presOf" srcId="{2228818C-792A-4417-A6E2-E49EB6170DE2}" destId="{6DA5B4B6-C5FC-4326-B1C3-90AC9A36B3B4}" srcOrd="0" destOrd="0" presId="urn:microsoft.com/office/officeart/2018/2/layout/IconVerticalSolidList"/>
    <dgm:cxn modelId="{05EAB190-B68A-4F06-89D2-C319137A2ED1}" srcId="{2228818C-792A-4417-A6E2-E49EB6170DE2}" destId="{06ABFF33-E6EC-4FE1-B7C3-3E4D2C670EC9}" srcOrd="2" destOrd="0" parTransId="{9E6BB958-8252-4C57-B0DE-1B6A825B1D6D}" sibTransId="{228A149D-1E25-44CC-BECF-AF2A0092A73F}"/>
    <dgm:cxn modelId="{2A693BB3-2B54-4542-823A-D1B3DBDD8F7A}" type="presOf" srcId="{32C28A22-0860-4C1F-81AE-142A07FC693A}" destId="{56D1A61B-8C06-4DC0-AD63-D3EDF564A272}" srcOrd="0" destOrd="0" presId="urn:microsoft.com/office/officeart/2018/2/layout/IconVerticalSolidList"/>
    <dgm:cxn modelId="{C122B7B5-BFDC-4651-837D-5536FB5AC497}" type="presOf" srcId="{EC94A51D-D5E8-4928-87D2-877BCEA927AA}" destId="{91B6DE9F-FAEE-473D-8C2F-19971E7CDC96}" srcOrd="0" destOrd="0" presId="urn:microsoft.com/office/officeart/2018/2/layout/IconVerticalSolidList"/>
    <dgm:cxn modelId="{A45BA4C1-6453-4F5C-A46B-FABD33EE2D27}" srcId="{2228818C-792A-4417-A6E2-E49EB6170DE2}" destId="{B17F273A-FEBD-4E14-AF1E-E5D20672D66B}" srcOrd="4" destOrd="0" parTransId="{B6F7D5A6-EB2E-42CE-A001-33105943C1C1}" sibTransId="{18A49F51-0457-4460-A0E7-BB7DFD78CFA4}"/>
    <dgm:cxn modelId="{24D5E1EE-A781-4099-A08C-690352B75F86}" srcId="{2228818C-792A-4417-A6E2-E49EB6170DE2}" destId="{8A5270C9-DB0F-4146-9E1C-25207121084F}" srcOrd="6" destOrd="0" parTransId="{A69DB08A-5167-4341-B06D-D327DB2CF546}" sibTransId="{910E5142-7FDE-45C8-ADCC-A58857F042A1}"/>
    <dgm:cxn modelId="{46199C07-8EE0-4407-BA7F-D2CB39B453DA}" type="presParOf" srcId="{6DA5B4B6-C5FC-4326-B1C3-90AC9A36B3B4}" destId="{17A6C4CA-FE94-45BA-ABFB-8C6BFB14A8FA}" srcOrd="0" destOrd="0" presId="urn:microsoft.com/office/officeart/2018/2/layout/IconVerticalSolidList"/>
    <dgm:cxn modelId="{37625999-4AFD-4B9A-979B-D78CAA33C6A9}" type="presParOf" srcId="{17A6C4CA-FE94-45BA-ABFB-8C6BFB14A8FA}" destId="{F0DB7086-250C-4684-AF8F-39760511A089}" srcOrd="0" destOrd="0" presId="urn:microsoft.com/office/officeart/2018/2/layout/IconVerticalSolidList"/>
    <dgm:cxn modelId="{E7C774D0-A5EA-4C7B-A98E-1DB6BF77B2F6}" type="presParOf" srcId="{17A6C4CA-FE94-45BA-ABFB-8C6BFB14A8FA}" destId="{E55DCBA5-3D1B-489E-BC72-3210827FE787}" srcOrd="1" destOrd="0" presId="urn:microsoft.com/office/officeart/2018/2/layout/IconVerticalSolidList"/>
    <dgm:cxn modelId="{9805B0A2-3EB4-4B6F-9930-593C03F8C3A1}" type="presParOf" srcId="{17A6C4CA-FE94-45BA-ABFB-8C6BFB14A8FA}" destId="{A5CD60DB-03EF-4776-87D4-582C2A176AC4}" srcOrd="2" destOrd="0" presId="urn:microsoft.com/office/officeart/2018/2/layout/IconVerticalSolidList"/>
    <dgm:cxn modelId="{A982243B-F70E-4F3C-A2A7-A1B814983ED8}" type="presParOf" srcId="{17A6C4CA-FE94-45BA-ABFB-8C6BFB14A8FA}" destId="{56D1A61B-8C06-4DC0-AD63-D3EDF564A272}" srcOrd="3" destOrd="0" presId="urn:microsoft.com/office/officeart/2018/2/layout/IconVerticalSolidList"/>
    <dgm:cxn modelId="{CD290941-7DA7-4BDE-8DCF-3CD4D4D010C4}" type="presParOf" srcId="{6DA5B4B6-C5FC-4326-B1C3-90AC9A36B3B4}" destId="{36654053-0EC7-4F85-B4FB-29CA83AE61EF}" srcOrd="1" destOrd="0" presId="urn:microsoft.com/office/officeart/2018/2/layout/IconVerticalSolidList"/>
    <dgm:cxn modelId="{1A1DD435-EA7B-4916-93E9-0159A41B897E}" type="presParOf" srcId="{6DA5B4B6-C5FC-4326-B1C3-90AC9A36B3B4}" destId="{677E87D2-6965-4BE4-9504-7404FFDAE192}" srcOrd="2" destOrd="0" presId="urn:microsoft.com/office/officeart/2018/2/layout/IconVerticalSolidList"/>
    <dgm:cxn modelId="{F706B37C-EFE6-41CE-A9BF-F085961FF824}" type="presParOf" srcId="{677E87D2-6965-4BE4-9504-7404FFDAE192}" destId="{20D9A4D7-20EF-44AD-AA0C-787B39EED3E6}" srcOrd="0" destOrd="0" presId="urn:microsoft.com/office/officeart/2018/2/layout/IconVerticalSolidList"/>
    <dgm:cxn modelId="{DC598F81-D8E3-46BA-BBD0-7FEEC5C350F0}" type="presParOf" srcId="{677E87D2-6965-4BE4-9504-7404FFDAE192}" destId="{95446D71-4A14-4187-8D4A-5B2B4D54D4CE}" srcOrd="1" destOrd="0" presId="urn:microsoft.com/office/officeart/2018/2/layout/IconVerticalSolidList"/>
    <dgm:cxn modelId="{8A6C4F5F-5A54-4CF1-890D-AA3ECF9A9B24}" type="presParOf" srcId="{677E87D2-6965-4BE4-9504-7404FFDAE192}" destId="{0D66C4AA-F243-4F68-9763-4CFAFA9492FD}" srcOrd="2" destOrd="0" presId="urn:microsoft.com/office/officeart/2018/2/layout/IconVerticalSolidList"/>
    <dgm:cxn modelId="{33CA9FDA-3D15-440D-A42E-592852502A9B}" type="presParOf" srcId="{677E87D2-6965-4BE4-9504-7404FFDAE192}" destId="{D2DD102D-7A1D-4191-B2BC-CEA1318D8A45}" srcOrd="3" destOrd="0" presId="urn:microsoft.com/office/officeart/2018/2/layout/IconVerticalSolidList"/>
    <dgm:cxn modelId="{0826219A-E84F-475E-BC51-1CFACC30FF2A}" type="presParOf" srcId="{6DA5B4B6-C5FC-4326-B1C3-90AC9A36B3B4}" destId="{F26516FC-5564-4222-B440-13A683E1F830}" srcOrd="3" destOrd="0" presId="urn:microsoft.com/office/officeart/2018/2/layout/IconVerticalSolidList"/>
    <dgm:cxn modelId="{DF439CB1-36D2-4C48-83C0-CA46AFE72842}" type="presParOf" srcId="{6DA5B4B6-C5FC-4326-B1C3-90AC9A36B3B4}" destId="{F4D49B26-34D6-4DEC-ACFA-1C213EBD6B77}" srcOrd="4" destOrd="0" presId="urn:microsoft.com/office/officeart/2018/2/layout/IconVerticalSolidList"/>
    <dgm:cxn modelId="{A083F687-B159-46EE-9D55-D732C6900610}" type="presParOf" srcId="{F4D49B26-34D6-4DEC-ACFA-1C213EBD6B77}" destId="{BD485C2C-4BDE-434D-9D6B-9475178E76DC}" srcOrd="0" destOrd="0" presId="urn:microsoft.com/office/officeart/2018/2/layout/IconVerticalSolidList"/>
    <dgm:cxn modelId="{F461CA3C-7C95-4005-A7DD-AAF7358F5212}" type="presParOf" srcId="{F4D49B26-34D6-4DEC-ACFA-1C213EBD6B77}" destId="{5B18A658-086C-49DB-BBE7-B0C150235824}" srcOrd="1" destOrd="0" presId="urn:microsoft.com/office/officeart/2018/2/layout/IconVerticalSolidList"/>
    <dgm:cxn modelId="{BAE827CC-0765-440F-B87C-07E9830FE2C3}" type="presParOf" srcId="{F4D49B26-34D6-4DEC-ACFA-1C213EBD6B77}" destId="{1C9F758B-EFE1-4390-A281-10B9B554A0F8}" srcOrd="2" destOrd="0" presId="urn:microsoft.com/office/officeart/2018/2/layout/IconVerticalSolidList"/>
    <dgm:cxn modelId="{FEE8097E-022D-459B-BC7C-D11737D4677A}" type="presParOf" srcId="{F4D49B26-34D6-4DEC-ACFA-1C213EBD6B77}" destId="{DB261080-383B-4F88-A188-79D212A3542F}" srcOrd="3" destOrd="0" presId="urn:microsoft.com/office/officeart/2018/2/layout/IconVerticalSolidList"/>
    <dgm:cxn modelId="{07330247-176D-4A9A-8696-907F1D6C813E}" type="presParOf" srcId="{6DA5B4B6-C5FC-4326-B1C3-90AC9A36B3B4}" destId="{ED4F66E4-3540-4F64-ABD4-A930D8EC5AF5}" srcOrd="5" destOrd="0" presId="urn:microsoft.com/office/officeart/2018/2/layout/IconVerticalSolidList"/>
    <dgm:cxn modelId="{87BBB29B-01E8-4E9C-A977-2E4365DA3238}" type="presParOf" srcId="{6DA5B4B6-C5FC-4326-B1C3-90AC9A36B3B4}" destId="{CAD928FB-B168-4D5D-8265-D5D9117C9411}" srcOrd="6" destOrd="0" presId="urn:microsoft.com/office/officeart/2018/2/layout/IconVerticalSolidList"/>
    <dgm:cxn modelId="{5941BB93-12A3-4C10-B949-12714E630D96}" type="presParOf" srcId="{CAD928FB-B168-4D5D-8265-D5D9117C9411}" destId="{1DD76D7C-4000-4A5C-9B88-CEAF918CB9F7}" srcOrd="0" destOrd="0" presId="urn:microsoft.com/office/officeart/2018/2/layout/IconVerticalSolidList"/>
    <dgm:cxn modelId="{E01F6C65-33B7-40C0-8F29-F66C289C8ADF}" type="presParOf" srcId="{CAD928FB-B168-4D5D-8265-D5D9117C9411}" destId="{8914BFC8-197B-43AF-9B1A-83D09CD0772B}" srcOrd="1" destOrd="0" presId="urn:microsoft.com/office/officeart/2018/2/layout/IconVerticalSolidList"/>
    <dgm:cxn modelId="{665EF669-BF71-402A-86C8-C37BE2D90A85}" type="presParOf" srcId="{CAD928FB-B168-4D5D-8265-D5D9117C9411}" destId="{995AFB89-72FC-48D2-8BF6-845D0158AE56}" srcOrd="2" destOrd="0" presId="urn:microsoft.com/office/officeart/2018/2/layout/IconVerticalSolidList"/>
    <dgm:cxn modelId="{C8219F12-6C94-47C7-9975-0A31E6BE5115}" type="presParOf" srcId="{CAD928FB-B168-4D5D-8265-D5D9117C9411}" destId="{B8A13714-39BD-4E23-9553-9870CA2653FB}" srcOrd="3" destOrd="0" presId="urn:microsoft.com/office/officeart/2018/2/layout/IconVerticalSolidList"/>
    <dgm:cxn modelId="{B67238C5-7943-4509-9C88-0DCB2E89389F}" type="presParOf" srcId="{6DA5B4B6-C5FC-4326-B1C3-90AC9A36B3B4}" destId="{D0E78668-F73D-4E24-B7C6-4212CA052367}" srcOrd="7" destOrd="0" presId="urn:microsoft.com/office/officeart/2018/2/layout/IconVerticalSolidList"/>
    <dgm:cxn modelId="{0240D1CA-43EE-47FA-A7A4-650CB090CEEA}" type="presParOf" srcId="{6DA5B4B6-C5FC-4326-B1C3-90AC9A36B3B4}" destId="{2FB093E2-2157-4A82-B99C-0824430DF8EA}" srcOrd="8" destOrd="0" presId="urn:microsoft.com/office/officeart/2018/2/layout/IconVerticalSolidList"/>
    <dgm:cxn modelId="{733C7BCD-A53D-434D-9586-D0D66B1BDC63}" type="presParOf" srcId="{2FB093E2-2157-4A82-B99C-0824430DF8EA}" destId="{E35A3599-707B-40BF-94C7-D68B381D1502}" srcOrd="0" destOrd="0" presId="urn:microsoft.com/office/officeart/2018/2/layout/IconVerticalSolidList"/>
    <dgm:cxn modelId="{7DF8E5B4-89A1-4191-A5F2-BB9E8AE7CE7D}" type="presParOf" srcId="{2FB093E2-2157-4A82-B99C-0824430DF8EA}" destId="{F544FA6F-8CC3-4A06-9244-E04FB54FBA26}" srcOrd="1" destOrd="0" presId="urn:microsoft.com/office/officeart/2018/2/layout/IconVerticalSolidList"/>
    <dgm:cxn modelId="{21193064-523E-4F6A-B0A6-52CF3CCCEEAC}" type="presParOf" srcId="{2FB093E2-2157-4A82-B99C-0824430DF8EA}" destId="{4AF2398F-65E1-4260-90B7-03419640B717}" srcOrd="2" destOrd="0" presId="urn:microsoft.com/office/officeart/2018/2/layout/IconVerticalSolidList"/>
    <dgm:cxn modelId="{6931230D-8C66-4E46-8887-03577FCD0249}" type="presParOf" srcId="{2FB093E2-2157-4A82-B99C-0824430DF8EA}" destId="{AC07DAFD-A43E-49E1-AC27-64ED22EFD774}" srcOrd="3" destOrd="0" presId="urn:microsoft.com/office/officeart/2018/2/layout/IconVerticalSolidList"/>
    <dgm:cxn modelId="{B03795DC-EB93-4ACE-96C1-A51C04C49897}" type="presParOf" srcId="{6DA5B4B6-C5FC-4326-B1C3-90AC9A36B3B4}" destId="{A495E2B0-D51D-48C0-B5D9-002D87A2E31F}" srcOrd="9" destOrd="0" presId="urn:microsoft.com/office/officeart/2018/2/layout/IconVerticalSolidList"/>
    <dgm:cxn modelId="{96D4CE89-229D-4ECA-975F-B9EA6ADA7A50}" type="presParOf" srcId="{6DA5B4B6-C5FC-4326-B1C3-90AC9A36B3B4}" destId="{ACFA77C2-5057-4656-A79C-BAF5AF28613A}" srcOrd="10" destOrd="0" presId="urn:microsoft.com/office/officeart/2018/2/layout/IconVerticalSolidList"/>
    <dgm:cxn modelId="{8C8358E1-39D9-4833-9118-8F3CB3F56687}" type="presParOf" srcId="{ACFA77C2-5057-4656-A79C-BAF5AF28613A}" destId="{C91AAB20-A25C-4E73-9AD1-4F5E0913DBE7}" srcOrd="0" destOrd="0" presId="urn:microsoft.com/office/officeart/2018/2/layout/IconVerticalSolidList"/>
    <dgm:cxn modelId="{058DABBD-44F0-4EED-921F-C733F9B51E0E}" type="presParOf" srcId="{ACFA77C2-5057-4656-A79C-BAF5AF28613A}" destId="{46650A48-7A72-4343-8AE0-4361237F81DF}" srcOrd="1" destOrd="0" presId="urn:microsoft.com/office/officeart/2018/2/layout/IconVerticalSolidList"/>
    <dgm:cxn modelId="{EED6DF0B-B90D-44EC-A2AA-314791FB96E9}" type="presParOf" srcId="{ACFA77C2-5057-4656-A79C-BAF5AF28613A}" destId="{A2DBEC66-18E2-4FF3-BB33-7DDCF850435A}" srcOrd="2" destOrd="0" presId="urn:microsoft.com/office/officeart/2018/2/layout/IconVerticalSolidList"/>
    <dgm:cxn modelId="{F18DE41B-C38D-4D73-81CE-48063594B381}" type="presParOf" srcId="{ACFA77C2-5057-4656-A79C-BAF5AF28613A}" destId="{4B05C929-F3E0-4A8E-8020-EB362F2079DE}" srcOrd="3" destOrd="0" presId="urn:microsoft.com/office/officeart/2018/2/layout/IconVerticalSolidList"/>
    <dgm:cxn modelId="{3C41E1BC-6BB4-4BFC-9095-66845FB4738D}" type="presParOf" srcId="{6DA5B4B6-C5FC-4326-B1C3-90AC9A36B3B4}" destId="{78753A6A-04DE-4E0B-AA05-2A0A31A8A0A7}" srcOrd="11" destOrd="0" presId="urn:microsoft.com/office/officeart/2018/2/layout/IconVerticalSolidList"/>
    <dgm:cxn modelId="{85390E1E-1A20-4851-8A37-1DED40C86641}" type="presParOf" srcId="{6DA5B4B6-C5FC-4326-B1C3-90AC9A36B3B4}" destId="{1C31F509-DEFA-4AB7-B541-AF2FC655F70C}" srcOrd="12" destOrd="0" presId="urn:microsoft.com/office/officeart/2018/2/layout/IconVerticalSolidList"/>
    <dgm:cxn modelId="{A2B06878-52FB-4BF8-9527-E24C8AFADDEF}" type="presParOf" srcId="{1C31F509-DEFA-4AB7-B541-AF2FC655F70C}" destId="{E92714FB-FFEC-4399-86D0-531F59A641E8}" srcOrd="0" destOrd="0" presId="urn:microsoft.com/office/officeart/2018/2/layout/IconVerticalSolidList"/>
    <dgm:cxn modelId="{F2F81BC0-5FF4-4B3F-9E74-3FCB05A706A1}" type="presParOf" srcId="{1C31F509-DEFA-4AB7-B541-AF2FC655F70C}" destId="{B8DD4C92-6613-43EB-9EB8-91E83349EBC1}" srcOrd="1" destOrd="0" presId="urn:microsoft.com/office/officeart/2018/2/layout/IconVerticalSolidList"/>
    <dgm:cxn modelId="{2E214AA5-E0BD-45CD-BB68-FC1732EE4B3B}" type="presParOf" srcId="{1C31F509-DEFA-4AB7-B541-AF2FC655F70C}" destId="{7AF359D0-F1B7-4673-9C58-6362B62E5FA7}" srcOrd="2" destOrd="0" presId="urn:microsoft.com/office/officeart/2018/2/layout/IconVerticalSolidList"/>
    <dgm:cxn modelId="{08E994E3-0171-451B-BF38-19E045D996BA}" type="presParOf" srcId="{1C31F509-DEFA-4AB7-B541-AF2FC655F70C}" destId="{4C9116DF-C4DF-4E47-B86E-99CF14452331}" srcOrd="3" destOrd="0" presId="urn:microsoft.com/office/officeart/2018/2/layout/IconVerticalSolidList"/>
    <dgm:cxn modelId="{5FE5572E-C8EC-45E5-B7B1-E6CE0CA83266}" type="presParOf" srcId="{6DA5B4B6-C5FC-4326-B1C3-90AC9A36B3B4}" destId="{4F6C42FD-A4C9-4BDE-9C56-EA3B20E51933}" srcOrd="13" destOrd="0" presId="urn:microsoft.com/office/officeart/2018/2/layout/IconVerticalSolidList"/>
    <dgm:cxn modelId="{EBA4B430-C797-42B1-8C45-9B17AB3464CB}" type="presParOf" srcId="{6DA5B4B6-C5FC-4326-B1C3-90AC9A36B3B4}" destId="{FA2DD8A0-B7CF-4E80-9B16-0172224741A6}" srcOrd="14" destOrd="0" presId="urn:microsoft.com/office/officeart/2018/2/layout/IconVerticalSolidList"/>
    <dgm:cxn modelId="{FD78B1BB-95CE-44CB-BDF2-404D1639F2AB}" type="presParOf" srcId="{FA2DD8A0-B7CF-4E80-9B16-0172224741A6}" destId="{49C6827C-12D3-46A0-8589-CF204AD053C2}" srcOrd="0" destOrd="0" presId="urn:microsoft.com/office/officeart/2018/2/layout/IconVerticalSolidList"/>
    <dgm:cxn modelId="{7FB14433-4FA4-4F54-829B-CBC1784FDE9D}" type="presParOf" srcId="{FA2DD8A0-B7CF-4E80-9B16-0172224741A6}" destId="{C9215404-E136-4C85-9A52-8BCCD507D2A8}" srcOrd="1" destOrd="0" presId="urn:microsoft.com/office/officeart/2018/2/layout/IconVerticalSolidList"/>
    <dgm:cxn modelId="{61D2E775-32FE-4FAF-A266-DCE12A904C31}" type="presParOf" srcId="{FA2DD8A0-B7CF-4E80-9B16-0172224741A6}" destId="{322B7F2B-C587-45E5-B254-D492DD895EB2}" srcOrd="2" destOrd="0" presId="urn:microsoft.com/office/officeart/2018/2/layout/IconVerticalSolidList"/>
    <dgm:cxn modelId="{A2512B55-0A07-45A0-9F31-5E3801BC9F29}" type="presParOf" srcId="{FA2DD8A0-B7CF-4E80-9B16-0172224741A6}" destId="{91B6DE9F-FAEE-473D-8C2F-19971E7CDC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2E3E6C-847B-4D4E-8E31-CEAC909236C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E6D50A3-D0F8-4931-8281-DD8974EE7839}">
      <dgm:prSet/>
      <dgm:spPr/>
      <dgm:t>
        <a:bodyPr/>
        <a:lstStyle/>
        <a:p>
          <a:pPr>
            <a:defRPr b="1"/>
          </a:pP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Technologies used: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F16008-E09E-4A23-A6B5-0107D3492610}" type="parTrans" cxnId="{D8929B16-A44F-4F0D-902B-0B318B23234E}">
      <dgm:prSet/>
      <dgm:spPr/>
      <dgm:t>
        <a:bodyPr/>
        <a:lstStyle/>
        <a:p>
          <a:endParaRPr lang="en-US"/>
        </a:p>
      </dgm:t>
    </dgm:pt>
    <dgm:pt modelId="{5E352DB7-8386-4F0E-BF1D-2CB61D40CBD5}" type="sibTrans" cxnId="{D8929B16-A44F-4F0D-902B-0B318B23234E}">
      <dgm:prSet/>
      <dgm:spPr/>
      <dgm:t>
        <a:bodyPr/>
        <a:lstStyle/>
        <a:p>
          <a:endParaRPr lang="en-US"/>
        </a:p>
      </dgm:t>
    </dgm:pt>
    <dgm:pt modelId="{5EDF9D1F-0CEC-4007-AD46-7322FA7C0B8C}">
      <dgm:prSet custT="1"/>
      <dgm:spPr/>
      <dgm:t>
        <a:bodyPr/>
        <a:lstStyle/>
        <a:p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Programming Language: Java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696FC2-62B0-471B-9C78-CBA59D54027D}" type="parTrans" cxnId="{92DF114F-F2AA-4C56-B10A-23136DE887E6}">
      <dgm:prSet/>
      <dgm:spPr/>
      <dgm:t>
        <a:bodyPr/>
        <a:lstStyle/>
        <a:p>
          <a:endParaRPr lang="en-US"/>
        </a:p>
      </dgm:t>
    </dgm:pt>
    <dgm:pt modelId="{11257F6A-F70D-4788-AE9F-8FD63D9E75B9}" type="sibTrans" cxnId="{92DF114F-F2AA-4C56-B10A-23136DE887E6}">
      <dgm:prSet/>
      <dgm:spPr/>
      <dgm:t>
        <a:bodyPr/>
        <a:lstStyle/>
        <a:p>
          <a:endParaRPr lang="en-US"/>
        </a:p>
      </dgm:t>
    </dgm:pt>
    <dgm:pt modelId="{2C3EBFFF-07FA-4899-8FCC-C376B477495D}">
      <dgm:prSet custT="1"/>
      <dgm:spPr/>
      <dgm:t>
        <a:bodyPr/>
        <a:lstStyle/>
        <a:p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Development Environment: JDK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F49FBA-9B2A-4BBC-97CB-DC2315ABB743}" type="parTrans" cxnId="{A4CFC064-45BF-4473-8502-BAD318D1EBBB}">
      <dgm:prSet/>
      <dgm:spPr/>
      <dgm:t>
        <a:bodyPr/>
        <a:lstStyle/>
        <a:p>
          <a:endParaRPr lang="en-US"/>
        </a:p>
      </dgm:t>
    </dgm:pt>
    <dgm:pt modelId="{29148E61-CF0C-442D-B6FE-5CFDFB988098}" type="sibTrans" cxnId="{A4CFC064-45BF-4473-8502-BAD318D1EBBB}">
      <dgm:prSet/>
      <dgm:spPr/>
      <dgm:t>
        <a:bodyPr/>
        <a:lstStyle/>
        <a:p>
          <a:endParaRPr lang="en-US"/>
        </a:p>
      </dgm:t>
    </dgm:pt>
    <dgm:pt modelId="{A6E32FEC-FE59-4B72-AD37-88BE51F9B7FE}">
      <dgm:prSet custT="1"/>
      <dgm:spPr/>
      <dgm:t>
        <a:bodyPr/>
        <a:lstStyle/>
        <a:p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IDE: Eclipse, IntelliJ IDEA, or any Java IDE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203B9E-B799-4899-BA11-90F260EAA137}" type="parTrans" cxnId="{1025C4B8-73AF-4333-8B3D-46BA7814A884}">
      <dgm:prSet/>
      <dgm:spPr/>
      <dgm:t>
        <a:bodyPr/>
        <a:lstStyle/>
        <a:p>
          <a:endParaRPr lang="en-US"/>
        </a:p>
      </dgm:t>
    </dgm:pt>
    <dgm:pt modelId="{30BD5259-3C5A-46F2-94E7-E810EA3260E3}" type="sibTrans" cxnId="{1025C4B8-73AF-4333-8B3D-46BA7814A884}">
      <dgm:prSet/>
      <dgm:spPr/>
      <dgm:t>
        <a:bodyPr/>
        <a:lstStyle/>
        <a:p>
          <a:endParaRPr lang="en-US"/>
        </a:p>
      </dgm:t>
    </dgm:pt>
    <dgm:pt modelId="{F5AD7D9C-1947-414E-8EB8-E12C94527070}">
      <dgm:prSet/>
      <dgm:spPr/>
      <dgm:t>
        <a:bodyPr/>
        <a:lstStyle/>
        <a:p>
          <a:pPr>
            <a:defRPr b="1"/>
          </a:pPr>
          <a:r>
            <a:rPr lang="en-US" b="0">
              <a:latin typeface="Times New Roman" panose="02020603050405020304" pitchFamily="18" charset="0"/>
              <a:cs typeface="Times New Roman" panose="02020603050405020304" pitchFamily="18" charset="0"/>
            </a:rPr>
            <a:t>System Requirements: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D96CEF-030C-47DD-9ACB-CBBA18B88242}" type="parTrans" cxnId="{42B4006A-D70E-4D45-92AF-B943AAE6B007}">
      <dgm:prSet/>
      <dgm:spPr/>
      <dgm:t>
        <a:bodyPr/>
        <a:lstStyle/>
        <a:p>
          <a:endParaRPr lang="en-US"/>
        </a:p>
      </dgm:t>
    </dgm:pt>
    <dgm:pt modelId="{E96E6518-3090-466D-9632-7DDD187998C6}" type="sibTrans" cxnId="{42B4006A-D70E-4D45-92AF-B943AAE6B007}">
      <dgm:prSet/>
      <dgm:spPr/>
      <dgm:t>
        <a:bodyPr/>
        <a:lstStyle/>
        <a:p>
          <a:endParaRPr lang="en-US"/>
        </a:p>
      </dgm:t>
    </dgm:pt>
    <dgm:pt modelId="{D3A929B8-550F-45C6-8CB1-68CEE210DA27}">
      <dgm:prSet custT="1"/>
      <dgm:spPr/>
      <dgm:t>
        <a:bodyPr/>
        <a:lstStyle/>
        <a:p>
          <a:r>
            <a:rPr lang="en-US" sz="1800" b="0">
              <a:latin typeface="Times New Roman" panose="02020603050405020304" pitchFamily="18" charset="0"/>
              <a:cs typeface="Times New Roman" panose="02020603050405020304" pitchFamily="18" charset="0"/>
            </a:rPr>
            <a:t>Java Runtime Environment (JRE) installed (version 8 or higher)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3A0D82-DFE6-436F-B024-91BFE84788C0}" type="parTrans" cxnId="{1CD73DF1-BBAC-41B2-B092-674902E30220}">
      <dgm:prSet/>
      <dgm:spPr/>
      <dgm:t>
        <a:bodyPr/>
        <a:lstStyle/>
        <a:p>
          <a:endParaRPr lang="en-US"/>
        </a:p>
      </dgm:t>
    </dgm:pt>
    <dgm:pt modelId="{F07A15FB-6D8C-401A-9203-5B0B742BB6A3}" type="sibTrans" cxnId="{1CD73DF1-BBAC-41B2-B092-674902E30220}">
      <dgm:prSet/>
      <dgm:spPr/>
      <dgm:t>
        <a:bodyPr/>
        <a:lstStyle/>
        <a:p>
          <a:endParaRPr lang="en-US"/>
        </a:p>
      </dgm:t>
    </dgm:pt>
    <dgm:pt modelId="{23B2C8B1-A54F-4B6C-9523-E972BBBAC32B}">
      <dgm:prSet custT="1"/>
      <dgm:spPr/>
      <dgm:t>
        <a:bodyPr/>
        <a:lstStyle/>
        <a:p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Adequate system resources (CPU, RAM) for running a Java application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41C69C-FD94-4847-A094-C309EEF70019}" type="parTrans" cxnId="{DB1EA05C-0E47-4719-A653-7D40565FF12E}">
      <dgm:prSet/>
      <dgm:spPr/>
      <dgm:t>
        <a:bodyPr/>
        <a:lstStyle/>
        <a:p>
          <a:endParaRPr lang="en-US"/>
        </a:p>
      </dgm:t>
    </dgm:pt>
    <dgm:pt modelId="{5A5A5BEA-8A31-40C6-AD93-0C7636510DC2}" type="sibTrans" cxnId="{DB1EA05C-0E47-4719-A653-7D40565FF12E}">
      <dgm:prSet/>
      <dgm:spPr/>
      <dgm:t>
        <a:bodyPr/>
        <a:lstStyle/>
        <a:p>
          <a:endParaRPr lang="en-US"/>
        </a:p>
      </dgm:t>
    </dgm:pt>
    <dgm:pt modelId="{36D2D336-B0BE-4AD8-984D-6FF312CB9164}" type="pres">
      <dgm:prSet presAssocID="{8C2E3E6C-847B-4D4E-8E31-CEAC909236C1}" presName="root" presStyleCnt="0">
        <dgm:presLayoutVars>
          <dgm:dir/>
          <dgm:resizeHandles val="exact"/>
        </dgm:presLayoutVars>
      </dgm:prSet>
      <dgm:spPr/>
    </dgm:pt>
    <dgm:pt modelId="{34FBEA6F-547E-49BE-8486-F65FAA7F02B0}" type="pres">
      <dgm:prSet presAssocID="{6E6D50A3-D0F8-4931-8281-DD8974EE7839}" presName="compNode" presStyleCnt="0"/>
      <dgm:spPr/>
    </dgm:pt>
    <dgm:pt modelId="{00311E5E-2819-4F85-A49A-76C5BCBD6660}" type="pres">
      <dgm:prSet presAssocID="{6E6D50A3-D0F8-4931-8281-DD8974EE783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E4FE8-715C-4E32-AA8D-80606756B8DC}" type="pres">
      <dgm:prSet presAssocID="{6E6D50A3-D0F8-4931-8281-DD8974EE7839}" presName="iconSpace" presStyleCnt="0"/>
      <dgm:spPr/>
    </dgm:pt>
    <dgm:pt modelId="{35D689E1-20D2-409A-9897-74BD1B924856}" type="pres">
      <dgm:prSet presAssocID="{6E6D50A3-D0F8-4931-8281-DD8974EE7839}" presName="parTx" presStyleLbl="revTx" presStyleIdx="0" presStyleCnt="4">
        <dgm:presLayoutVars>
          <dgm:chMax val="0"/>
          <dgm:chPref val="0"/>
        </dgm:presLayoutVars>
      </dgm:prSet>
      <dgm:spPr/>
    </dgm:pt>
    <dgm:pt modelId="{636BB95C-398E-43BF-BE4F-EFC6F6646430}" type="pres">
      <dgm:prSet presAssocID="{6E6D50A3-D0F8-4931-8281-DD8974EE7839}" presName="txSpace" presStyleCnt="0"/>
      <dgm:spPr/>
    </dgm:pt>
    <dgm:pt modelId="{7B189FBA-DB7D-431C-AF46-F0F3C883116E}" type="pres">
      <dgm:prSet presAssocID="{6E6D50A3-D0F8-4931-8281-DD8974EE7839}" presName="desTx" presStyleLbl="revTx" presStyleIdx="1" presStyleCnt="4">
        <dgm:presLayoutVars/>
      </dgm:prSet>
      <dgm:spPr/>
    </dgm:pt>
    <dgm:pt modelId="{09474039-E209-4E81-B2C7-7275A1DBF17E}" type="pres">
      <dgm:prSet presAssocID="{5E352DB7-8386-4F0E-BF1D-2CB61D40CBD5}" presName="sibTrans" presStyleCnt="0"/>
      <dgm:spPr/>
    </dgm:pt>
    <dgm:pt modelId="{053D92E2-80FA-4925-9391-20E84A50836D}" type="pres">
      <dgm:prSet presAssocID="{F5AD7D9C-1947-414E-8EB8-E12C94527070}" presName="compNode" presStyleCnt="0"/>
      <dgm:spPr/>
    </dgm:pt>
    <dgm:pt modelId="{6A000937-ABCD-41AA-9C30-44C875F1C132}" type="pres">
      <dgm:prSet presAssocID="{F5AD7D9C-1947-414E-8EB8-E12C9452707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A9904AA-55EE-4EB6-BAF1-C0B30D62653E}" type="pres">
      <dgm:prSet presAssocID="{F5AD7D9C-1947-414E-8EB8-E12C94527070}" presName="iconSpace" presStyleCnt="0"/>
      <dgm:spPr/>
    </dgm:pt>
    <dgm:pt modelId="{9A5F731F-0817-4532-8EBE-6ECAF68C50EB}" type="pres">
      <dgm:prSet presAssocID="{F5AD7D9C-1947-414E-8EB8-E12C94527070}" presName="parTx" presStyleLbl="revTx" presStyleIdx="2" presStyleCnt="4">
        <dgm:presLayoutVars>
          <dgm:chMax val="0"/>
          <dgm:chPref val="0"/>
        </dgm:presLayoutVars>
      </dgm:prSet>
      <dgm:spPr/>
    </dgm:pt>
    <dgm:pt modelId="{0FA36F2E-1060-4DFC-AC44-628205EC646F}" type="pres">
      <dgm:prSet presAssocID="{F5AD7D9C-1947-414E-8EB8-E12C94527070}" presName="txSpace" presStyleCnt="0"/>
      <dgm:spPr/>
    </dgm:pt>
    <dgm:pt modelId="{372B5ECD-58C3-4F1D-BB65-2054BABC7353}" type="pres">
      <dgm:prSet presAssocID="{F5AD7D9C-1947-414E-8EB8-E12C94527070}" presName="desTx" presStyleLbl="revTx" presStyleIdx="3" presStyleCnt="4">
        <dgm:presLayoutVars/>
      </dgm:prSet>
      <dgm:spPr/>
    </dgm:pt>
  </dgm:ptLst>
  <dgm:cxnLst>
    <dgm:cxn modelId="{1432C700-23D4-9543-8DD4-3046F6891BB3}" type="presOf" srcId="{D3A929B8-550F-45C6-8CB1-68CEE210DA27}" destId="{372B5ECD-58C3-4F1D-BB65-2054BABC7353}" srcOrd="0" destOrd="0" presId="urn:microsoft.com/office/officeart/2018/5/layout/CenteredIconLabelDescriptionList"/>
    <dgm:cxn modelId="{D8929B16-A44F-4F0D-902B-0B318B23234E}" srcId="{8C2E3E6C-847B-4D4E-8E31-CEAC909236C1}" destId="{6E6D50A3-D0F8-4931-8281-DD8974EE7839}" srcOrd="0" destOrd="0" parTransId="{21F16008-E09E-4A23-A6B5-0107D3492610}" sibTransId="{5E352DB7-8386-4F0E-BF1D-2CB61D40CBD5}"/>
    <dgm:cxn modelId="{88B40F2B-4091-B448-81B3-46D6F8552ED9}" type="presOf" srcId="{2C3EBFFF-07FA-4899-8FCC-C376B477495D}" destId="{7B189FBA-DB7D-431C-AF46-F0F3C883116E}" srcOrd="0" destOrd="1" presId="urn:microsoft.com/office/officeart/2018/5/layout/CenteredIconLabelDescriptionList"/>
    <dgm:cxn modelId="{EA1D2A2E-9C6A-4D43-B4C6-319B844ECB74}" type="presOf" srcId="{F5AD7D9C-1947-414E-8EB8-E12C94527070}" destId="{9A5F731F-0817-4532-8EBE-6ECAF68C50EB}" srcOrd="0" destOrd="0" presId="urn:microsoft.com/office/officeart/2018/5/layout/CenteredIconLabelDescriptionList"/>
    <dgm:cxn modelId="{92DF114F-F2AA-4C56-B10A-23136DE887E6}" srcId="{6E6D50A3-D0F8-4931-8281-DD8974EE7839}" destId="{5EDF9D1F-0CEC-4007-AD46-7322FA7C0B8C}" srcOrd="0" destOrd="0" parTransId="{33696FC2-62B0-471B-9C78-CBA59D54027D}" sibTransId="{11257F6A-F70D-4788-AE9F-8FD63D9E75B9}"/>
    <dgm:cxn modelId="{66CB1E56-9089-F247-BC43-8A9D8179A0E9}" type="presOf" srcId="{A6E32FEC-FE59-4B72-AD37-88BE51F9B7FE}" destId="{7B189FBA-DB7D-431C-AF46-F0F3C883116E}" srcOrd="0" destOrd="2" presId="urn:microsoft.com/office/officeart/2018/5/layout/CenteredIconLabelDescriptionList"/>
    <dgm:cxn modelId="{DB1EA05C-0E47-4719-A653-7D40565FF12E}" srcId="{F5AD7D9C-1947-414E-8EB8-E12C94527070}" destId="{23B2C8B1-A54F-4B6C-9523-E972BBBAC32B}" srcOrd="1" destOrd="0" parTransId="{8341C69C-FD94-4847-A094-C309EEF70019}" sibTransId="{5A5A5BEA-8A31-40C6-AD93-0C7636510DC2}"/>
    <dgm:cxn modelId="{A4CFC064-45BF-4473-8502-BAD318D1EBBB}" srcId="{6E6D50A3-D0F8-4931-8281-DD8974EE7839}" destId="{2C3EBFFF-07FA-4899-8FCC-C376B477495D}" srcOrd="1" destOrd="0" parTransId="{70F49FBA-9B2A-4BBC-97CB-DC2315ABB743}" sibTransId="{29148E61-CF0C-442D-B6FE-5CFDFB988098}"/>
    <dgm:cxn modelId="{42B4006A-D70E-4D45-92AF-B943AAE6B007}" srcId="{8C2E3E6C-847B-4D4E-8E31-CEAC909236C1}" destId="{F5AD7D9C-1947-414E-8EB8-E12C94527070}" srcOrd="1" destOrd="0" parTransId="{45D96CEF-030C-47DD-9ACB-CBBA18B88242}" sibTransId="{E96E6518-3090-466D-9632-7DDD187998C6}"/>
    <dgm:cxn modelId="{1025C4B8-73AF-4333-8B3D-46BA7814A884}" srcId="{6E6D50A3-D0F8-4931-8281-DD8974EE7839}" destId="{A6E32FEC-FE59-4B72-AD37-88BE51F9B7FE}" srcOrd="2" destOrd="0" parTransId="{C5203B9E-B799-4899-BA11-90F260EAA137}" sibTransId="{30BD5259-3C5A-46F2-94E7-E810EA3260E3}"/>
    <dgm:cxn modelId="{D36257BD-F00C-AE46-9529-48D048BD5562}" type="presOf" srcId="{23B2C8B1-A54F-4B6C-9523-E972BBBAC32B}" destId="{372B5ECD-58C3-4F1D-BB65-2054BABC7353}" srcOrd="0" destOrd="1" presId="urn:microsoft.com/office/officeart/2018/5/layout/CenteredIconLabelDescriptionList"/>
    <dgm:cxn modelId="{B18475D2-FB34-DE48-AA80-59654DCCA59F}" type="presOf" srcId="{8C2E3E6C-847B-4D4E-8E31-CEAC909236C1}" destId="{36D2D336-B0BE-4AD8-984D-6FF312CB9164}" srcOrd="0" destOrd="0" presId="urn:microsoft.com/office/officeart/2018/5/layout/CenteredIconLabelDescriptionList"/>
    <dgm:cxn modelId="{0B31F6DD-F614-364D-AF6D-22AB0E890881}" type="presOf" srcId="{6E6D50A3-D0F8-4931-8281-DD8974EE7839}" destId="{35D689E1-20D2-409A-9897-74BD1B924856}" srcOrd="0" destOrd="0" presId="urn:microsoft.com/office/officeart/2018/5/layout/CenteredIconLabelDescriptionList"/>
    <dgm:cxn modelId="{C4989FEF-A5DD-094C-9C81-D579A5E29EEF}" type="presOf" srcId="{5EDF9D1F-0CEC-4007-AD46-7322FA7C0B8C}" destId="{7B189FBA-DB7D-431C-AF46-F0F3C883116E}" srcOrd="0" destOrd="0" presId="urn:microsoft.com/office/officeart/2018/5/layout/CenteredIconLabelDescriptionList"/>
    <dgm:cxn modelId="{1CD73DF1-BBAC-41B2-B092-674902E30220}" srcId="{F5AD7D9C-1947-414E-8EB8-E12C94527070}" destId="{D3A929B8-550F-45C6-8CB1-68CEE210DA27}" srcOrd="0" destOrd="0" parTransId="{413A0D82-DFE6-436F-B024-91BFE84788C0}" sibTransId="{F07A15FB-6D8C-401A-9203-5B0B742BB6A3}"/>
    <dgm:cxn modelId="{B121EC2D-E2DB-EC42-9F85-8C1934901C43}" type="presParOf" srcId="{36D2D336-B0BE-4AD8-984D-6FF312CB9164}" destId="{34FBEA6F-547E-49BE-8486-F65FAA7F02B0}" srcOrd="0" destOrd="0" presId="urn:microsoft.com/office/officeart/2018/5/layout/CenteredIconLabelDescriptionList"/>
    <dgm:cxn modelId="{EB7922CD-C999-E64C-A67F-F93AF4C698DD}" type="presParOf" srcId="{34FBEA6F-547E-49BE-8486-F65FAA7F02B0}" destId="{00311E5E-2819-4F85-A49A-76C5BCBD6660}" srcOrd="0" destOrd="0" presId="urn:microsoft.com/office/officeart/2018/5/layout/CenteredIconLabelDescriptionList"/>
    <dgm:cxn modelId="{DC5D8BAA-8AD8-B441-9D47-B7E8A08D03B5}" type="presParOf" srcId="{34FBEA6F-547E-49BE-8486-F65FAA7F02B0}" destId="{345E4FE8-715C-4E32-AA8D-80606756B8DC}" srcOrd="1" destOrd="0" presId="urn:microsoft.com/office/officeart/2018/5/layout/CenteredIconLabelDescriptionList"/>
    <dgm:cxn modelId="{6DE8DA6F-11D1-6446-A34D-A531D89E9498}" type="presParOf" srcId="{34FBEA6F-547E-49BE-8486-F65FAA7F02B0}" destId="{35D689E1-20D2-409A-9897-74BD1B924856}" srcOrd="2" destOrd="0" presId="urn:microsoft.com/office/officeart/2018/5/layout/CenteredIconLabelDescriptionList"/>
    <dgm:cxn modelId="{9C2754F7-3E42-5C4B-BA15-44874B825E76}" type="presParOf" srcId="{34FBEA6F-547E-49BE-8486-F65FAA7F02B0}" destId="{636BB95C-398E-43BF-BE4F-EFC6F6646430}" srcOrd="3" destOrd="0" presId="urn:microsoft.com/office/officeart/2018/5/layout/CenteredIconLabelDescriptionList"/>
    <dgm:cxn modelId="{E3DC7021-9A3B-E84A-99D7-438B61FD7121}" type="presParOf" srcId="{34FBEA6F-547E-49BE-8486-F65FAA7F02B0}" destId="{7B189FBA-DB7D-431C-AF46-F0F3C883116E}" srcOrd="4" destOrd="0" presId="urn:microsoft.com/office/officeart/2018/5/layout/CenteredIconLabelDescriptionList"/>
    <dgm:cxn modelId="{2FF716C9-6E3C-F043-8D0C-AF756F4D0D2F}" type="presParOf" srcId="{36D2D336-B0BE-4AD8-984D-6FF312CB9164}" destId="{09474039-E209-4E81-B2C7-7275A1DBF17E}" srcOrd="1" destOrd="0" presId="urn:microsoft.com/office/officeart/2018/5/layout/CenteredIconLabelDescriptionList"/>
    <dgm:cxn modelId="{E712A2E7-9385-4241-A745-5095C32A29B4}" type="presParOf" srcId="{36D2D336-B0BE-4AD8-984D-6FF312CB9164}" destId="{053D92E2-80FA-4925-9391-20E84A50836D}" srcOrd="2" destOrd="0" presId="urn:microsoft.com/office/officeart/2018/5/layout/CenteredIconLabelDescriptionList"/>
    <dgm:cxn modelId="{A08182B9-F08A-C244-AFAD-7FBB12AD3E62}" type="presParOf" srcId="{053D92E2-80FA-4925-9391-20E84A50836D}" destId="{6A000937-ABCD-41AA-9C30-44C875F1C132}" srcOrd="0" destOrd="0" presId="urn:microsoft.com/office/officeart/2018/5/layout/CenteredIconLabelDescriptionList"/>
    <dgm:cxn modelId="{CF9DB99E-CE12-1146-A91D-C4978A3E7F93}" type="presParOf" srcId="{053D92E2-80FA-4925-9391-20E84A50836D}" destId="{9A9904AA-55EE-4EB6-BAF1-C0B30D62653E}" srcOrd="1" destOrd="0" presId="urn:microsoft.com/office/officeart/2018/5/layout/CenteredIconLabelDescriptionList"/>
    <dgm:cxn modelId="{747A6ACD-FA82-9C4D-8DB7-B4A0315DF54E}" type="presParOf" srcId="{053D92E2-80FA-4925-9391-20E84A50836D}" destId="{9A5F731F-0817-4532-8EBE-6ECAF68C50EB}" srcOrd="2" destOrd="0" presId="urn:microsoft.com/office/officeart/2018/5/layout/CenteredIconLabelDescriptionList"/>
    <dgm:cxn modelId="{FD448755-468F-4D40-BCF7-BB7572DE5F74}" type="presParOf" srcId="{053D92E2-80FA-4925-9391-20E84A50836D}" destId="{0FA36F2E-1060-4DFC-AC44-628205EC646F}" srcOrd="3" destOrd="0" presId="urn:microsoft.com/office/officeart/2018/5/layout/CenteredIconLabelDescriptionList"/>
    <dgm:cxn modelId="{C1D1227E-610E-D645-BD19-40355B1A60F8}" type="presParOf" srcId="{053D92E2-80FA-4925-9391-20E84A50836D}" destId="{372B5ECD-58C3-4F1D-BB65-2054BABC735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A7C79A-0E97-40ED-85D9-D18A9B62FE0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7DE908-3417-40F4-9B0F-9C35AE082B1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- Install Java Runtime Environment (JRE)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6C534F-6987-45C9-90E9-C4E6FB26C603}" type="parTrans" cxnId="{087FC020-867B-4B7E-8654-CBE7DBF4EF8A}">
      <dgm:prSet/>
      <dgm:spPr/>
      <dgm:t>
        <a:bodyPr/>
        <a:lstStyle/>
        <a:p>
          <a:endParaRPr lang="en-US"/>
        </a:p>
      </dgm:t>
    </dgm:pt>
    <dgm:pt modelId="{BD9E5747-BA6A-45C6-88B4-02CA90E3CBFF}" type="sibTrans" cxnId="{087FC020-867B-4B7E-8654-CBE7DBF4EF8A}">
      <dgm:prSet/>
      <dgm:spPr/>
      <dgm:t>
        <a:bodyPr/>
        <a:lstStyle/>
        <a:p>
          <a:endParaRPr lang="en-US"/>
        </a:p>
      </dgm:t>
    </dgm:pt>
    <dgm:pt modelId="{41485B1F-B1BB-4DE1-8A81-C09B0B5BE01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- Download the Adventure Game source code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133C31-EE72-476F-8C24-3268F39250CF}" type="parTrans" cxnId="{1B9301B8-4B9E-4678-B1A4-29A8F2DABBDD}">
      <dgm:prSet/>
      <dgm:spPr/>
      <dgm:t>
        <a:bodyPr/>
        <a:lstStyle/>
        <a:p>
          <a:endParaRPr lang="en-US"/>
        </a:p>
      </dgm:t>
    </dgm:pt>
    <dgm:pt modelId="{CFC1045E-03EF-4C2E-9ED1-A509DEB3F6BD}" type="sibTrans" cxnId="{1B9301B8-4B9E-4678-B1A4-29A8F2DABBDD}">
      <dgm:prSet/>
      <dgm:spPr/>
      <dgm:t>
        <a:bodyPr/>
        <a:lstStyle/>
        <a:p>
          <a:endParaRPr lang="en-US"/>
        </a:p>
      </dgm:t>
    </dgm:pt>
    <dgm:pt modelId="{3A3FB294-154C-4BB8-8BEC-5C1FFB393F8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>
              <a:latin typeface="Times New Roman" panose="02020603050405020304" pitchFamily="18" charset="0"/>
              <a:cs typeface="Times New Roman" panose="02020603050405020304" pitchFamily="18" charset="0"/>
            </a:rPr>
            <a:t>- Set up the project in a Java IDE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9BCA82-DAA7-4E09-A083-86B151FA1333}" type="parTrans" cxnId="{F37C490A-4006-4F84-9075-8258AF9C7666}">
      <dgm:prSet/>
      <dgm:spPr/>
      <dgm:t>
        <a:bodyPr/>
        <a:lstStyle/>
        <a:p>
          <a:endParaRPr lang="en-US"/>
        </a:p>
      </dgm:t>
    </dgm:pt>
    <dgm:pt modelId="{8F19A86C-BD25-4C88-89B2-15EC3C8E3C35}" type="sibTrans" cxnId="{F37C490A-4006-4F84-9075-8258AF9C7666}">
      <dgm:prSet/>
      <dgm:spPr/>
      <dgm:t>
        <a:bodyPr/>
        <a:lstStyle/>
        <a:p>
          <a:endParaRPr lang="en-US"/>
        </a:p>
      </dgm:t>
    </dgm:pt>
    <dgm:pt modelId="{0B2CED95-BCAF-47D2-BDE9-86EE2A9A0FE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- Compile and run the Main class to start the game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A4178A-AD73-4398-BC08-F47AD2F42EEA}" type="parTrans" cxnId="{4AB3E6F3-CB2A-46ED-BB0A-D213D196DA11}">
      <dgm:prSet/>
      <dgm:spPr/>
      <dgm:t>
        <a:bodyPr/>
        <a:lstStyle/>
        <a:p>
          <a:endParaRPr lang="en-US"/>
        </a:p>
      </dgm:t>
    </dgm:pt>
    <dgm:pt modelId="{67F79D97-4EF0-4A4B-8FEC-97630F5750BE}" type="sibTrans" cxnId="{4AB3E6F3-CB2A-46ED-BB0A-D213D196DA11}">
      <dgm:prSet/>
      <dgm:spPr/>
      <dgm:t>
        <a:bodyPr/>
        <a:lstStyle/>
        <a:p>
          <a:endParaRPr lang="en-US"/>
        </a:p>
      </dgm:t>
    </dgm:pt>
    <dgm:pt modelId="{E316F9B0-AF97-40E8-A28B-A43EC8C50856}" type="pres">
      <dgm:prSet presAssocID="{75A7C79A-0E97-40ED-85D9-D18A9B62FE07}" presName="root" presStyleCnt="0">
        <dgm:presLayoutVars>
          <dgm:dir/>
          <dgm:resizeHandles val="exact"/>
        </dgm:presLayoutVars>
      </dgm:prSet>
      <dgm:spPr/>
    </dgm:pt>
    <dgm:pt modelId="{A30BE016-6447-4944-A225-E7C7673268E0}" type="pres">
      <dgm:prSet presAssocID="{A57DE908-3417-40F4-9B0F-9C35AE082B14}" presName="compNode" presStyleCnt="0"/>
      <dgm:spPr/>
    </dgm:pt>
    <dgm:pt modelId="{16A74198-854D-4DDB-B40A-25AF82C20DB2}" type="pres">
      <dgm:prSet presAssocID="{A57DE908-3417-40F4-9B0F-9C35AE082B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F4DD1CD-C2D6-42A7-99BC-A817919AFF74}" type="pres">
      <dgm:prSet presAssocID="{A57DE908-3417-40F4-9B0F-9C35AE082B14}" presName="spaceRect" presStyleCnt="0"/>
      <dgm:spPr/>
    </dgm:pt>
    <dgm:pt modelId="{8C62ADBE-EA23-4639-B812-54E284FA3D3E}" type="pres">
      <dgm:prSet presAssocID="{A57DE908-3417-40F4-9B0F-9C35AE082B14}" presName="textRect" presStyleLbl="revTx" presStyleIdx="0" presStyleCnt="4">
        <dgm:presLayoutVars>
          <dgm:chMax val="1"/>
          <dgm:chPref val="1"/>
        </dgm:presLayoutVars>
      </dgm:prSet>
      <dgm:spPr/>
    </dgm:pt>
    <dgm:pt modelId="{31DD635C-BAEC-4E6E-AB2E-BC6FA056BED5}" type="pres">
      <dgm:prSet presAssocID="{BD9E5747-BA6A-45C6-88B4-02CA90E3CBFF}" presName="sibTrans" presStyleCnt="0"/>
      <dgm:spPr/>
    </dgm:pt>
    <dgm:pt modelId="{ACE5EC83-605F-4ECB-9CF0-E56664627831}" type="pres">
      <dgm:prSet presAssocID="{41485B1F-B1BB-4DE1-8A81-C09B0B5BE014}" presName="compNode" presStyleCnt="0"/>
      <dgm:spPr/>
    </dgm:pt>
    <dgm:pt modelId="{85A2C2AF-23DA-42E0-84A7-6211DE2E0A42}" type="pres">
      <dgm:prSet presAssocID="{41485B1F-B1BB-4DE1-8A81-C09B0B5BE01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2A0264B9-A048-4D45-A778-4C3E5EC3CA3F}" type="pres">
      <dgm:prSet presAssocID="{41485B1F-B1BB-4DE1-8A81-C09B0B5BE014}" presName="spaceRect" presStyleCnt="0"/>
      <dgm:spPr/>
    </dgm:pt>
    <dgm:pt modelId="{FB57C983-DEC2-4076-9C2D-2E16D72AA796}" type="pres">
      <dgm:prSet presAssocID="{41485B1F-B1BB-4DE1-8A81-C09B0B5BE014}" presName="textRect" presStyleLbl="revTx" presStyleIdx="1" presStyleCnt="4">
        <dgm:presLayoutVars>
          <dgm:chMax val="1"/>
          <dgm:chPref val="1"/>
        </dgm:presLayoutVars>
      </dgm:prSet>
      <dgm:spPr/>
    </dgm:pt>
    <dgm:pt modelId="{4CDE3B48-7365-4EF0-BD5D-C7C561179B7D}" type="pres">
      <dgm:prSet presAssocID="{CFC1045E-03EF-4C2E-9ED1-A509DEB3F6BD}" presName="sibTrans" presStyleCnt="0"/>
      <dgm:spPr/>
    </dgm:pt>
    <dgm:pt modelId="{08ECB4DD-B767-43B3-B6E5-16FBA4F134AB}" type="pres">
      <dgm:prSet presAssocID="{3A3FB294-154C-4BB8-8BEC-5C1FFB393F89}" presName="compNode" presStyleCnt="0"/>
      <dgm:spPr/>
    </dgm:pt>
    <dgm:pt modelId="{928A9CE4-BE81-4DA8-8021-9DBC3F4BE0E0}" type="pres">
      <dgm:prSet presAssocID="{3A3FB294-154C-4BB8-8BEC-5C1FFB393F8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79F0156B-6F26-4AFE-8903-FFA43A60FB8F}" type="pres">
      <dgm:prSet presAssocID="{3A3FB294-154C-4BB8-8BEC-5C1FFB393F89}" presName="spaceRect" presStyleCnt="0"/>
      <dgm:spPr/>
    </dgm:pt>
    <dgm:pt modelId="{98DA677B-2D88-4F7D-8D3C-9ED4C2DE26C3}" type="pres">
      <dgm:prSet presAssocID="{3A3FB294-154C-4BB8-8BEC-5C1FFB393F89}" presName="textRect" presStyleLbl="revTx" presStyleIdx="2" presStyleCnt="4">
        <dgm:presLayoutVars>
          <dgm:chMax val="1"/>
          <dgm:chPref val="1"/>
        </dgm:presLayoutVars>
      </dgm:prSet>
      <dgm:spPr/>
    </dgm:pt>
    <dgm:pt modelId="{94EF028F-8E3C-46A4-878D-F86B3935D15D}" type="pres">
      <dgm:prSet presAssocID="{8F19A86C-BD25-4C88-89B2-15EC3C8E3C35}" presName="sibTrans" presStyleCnt="0"/>
      <dgm:spPr/>
    </dgm:pt>
    <dgm:pt modelId="{71E5267E-1E5A-4CD1-A1B5-C95F47045341}" type="pres">
      <dgm:prSet presAssocID="{0B2CED95-BCAF-47D2-BDE9-86EE2A9A0FE1}" presName="compNode" presStyleCnt="0"/>
      <dgm:spPr/>
    </dgm:pt>
    <dgm:pt modelId="{87C921C4-8A7F-4775-919A-128CB039DF05}" type="pres">
      <dgm:prSet presAssocID="{0B2CED95-BCAF-47D2-BDE9-86EE2A9A0FE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B9796969-C142-4091-B801-A142C24215FE}" type="pres">
      <dgm:prSet presAssocID="{0B2CED95-BCAF-47D2-BDE9-86EE2A9A0FE1}" presName="spaceRect" presStyleCnt="0"/>
      <dgm:spPr/>
    </dgm:pt>
    <dgm:pt modelId="{1D93DAEE-5806-47A5-839B-CBBAB66F2A4C}" type="pres">
      <dgm:prSet presAssocID="{0B2CED95-BCAF-47D2-BDE9-86EE2A9A0FE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7913602-6D01-442D-B302-FBB08E03EAF3}" type="presOf" srcId="{75A7C79A-0E97-40ED-85D9-D18A9B62FE07}" destId="{E316F9B0-AF97-40E8-A28B-A43EC8C50856}" srcOrd="0" destOrd="0" presId="urn:microsoft.com/office/officeart/2018/2/layout/IconLabelList"/>
    <dgm:cxn modelId="{F37C490A-4006-4F84-9075-8258AF9C7666}" srcId="{75A7C79A-0E97-40ED-85D9-D18A9B62FE07}" destId="{3A3FB294-154C-4BB8-8BEC-5C1FFB393F89}" srcOrd="2" destOrd="0" parTransId="{5B9BCA82-DAA7-4E09-A083-86B151FA1333}" sibTransId="{8F19A86C-BD25-4C88-89B2-15EC3C8E3C35}"/>
    <dgm:cxn modelId="{087FC020-867B-4B7E-8654-CBE7DBF4EF8A}" srcId="{75A7C79A-0E97-40ED-85D9-D18A9B62FE07}" destId="{A57DE908-3417-40F4-9B0F-9C35AE082B14}" srcOrd="0" destOrd="0" parTransId="{126C534F-6987-45C9-90E9-C4E6FB26C603}" sibTransId="{BD9E5747-BA6A-45C6-88B4-02CA90E3CBFF}"/>
    <dgm:cxn modelId="{B9170A50-2781-4ECD-B180-D18B3CBBB3D5}" type="presOf" srcId="{A57DE908-3417-40F4-9B0F-9C35AE082B14}" destId="{8C62ADBE-EA23-4639-B812-54E284FA3D3E}" srcOrd="0" destOrd="0" presId="urn:microsoft.com/office/officeart/2018/2/layout/IconLabelList"/>
    <dgm:cxn modelId="{4A4A9BAB-58E6-497F-BF66-48A00802EA02}" type="presOf" srcId="{3A3FB294-154C-4BB8-8BEC-5C1FFB393F89}" destId="{98DA677B-2D88-4F7D-8D3C-9ED4C2DE26C3}" srcOrd="0" destOrd="0" presId="urn:microsoft.com/office/officeart/2018/2/layout/IconLabelList"/>
    <dgm:cxn modelId="{1B9301B8-4B9E-4678-B1A4-29A8F2DABBDD}" srcId="{75A7C79A-0E97-40ED-85D9-D18A9B62FE07}" destId="{41485B1F-B1BB-4DE1-8A81-C09B0B5BE014}" srcOrd="1" destOrd="0" parTransId="{0E133C31-EE72-476F-8C24-3268F39250CF}" sibTransId="{CFC1045E-03EF-4C2E-9ED1-A509DEB3F6BD}"/>
    <dgm:cxn modelId="{22A78FD1-383A-458E-A6E5-BA40B7A4DBAF}" type="presOf" srcId="{0B2CED95-BCAF-47D2-BDE9-86EE2A9A0FE1}" destId="{1D93DAEE-5806-47A5-839B-CBBAB66F2A4C}" srcOrd="0" destOrd="0" presId="urn:microsoft.com/office/officeart/2018/2/layout/IconLabelList"/>
    <dgm:cxn modelId="{70696BD6-A30F-4977-90A5-17001650CA4D}" type="presOf" srcId="{41485B1F-B1BB-4DE1-8A81-C09B0B5BE014}" destId="{FB57C983-DEC2-4076-9C2D-2E16D72AA796}" srcOrd="0" destOrd="0" presId="urn:microsoft.com/office/officeart/2018/2/layout/IconLabelList"/>
    <dgm:cxn modelId="{4AB3E6F3-CB2A-46ED-BB0A-D213D196DA11}" srcId="{75A7C79A-0E97-40ED-85D9-D18A9B62FE07}" destId="{0B2CED95-BCAF-47D2-BDE9-86EE2A9A0FE1}" srcOrd="3" destOrd="0" parTransId="{8AA4178A-AD73-4398-BC08-F47AD2F42EEA}" sibTransId="{67F79D97-4EF0-4A4B-8FEC-97630F5750BE}"/>
    <dgm:cxn modelId="{3690017C-B08E-4DD4-A750-B8231C46ABAF}" type="presParOf" srcId="{E316F9B0-AF97-40E8-A28B-A43EC8C50856}" destId="{A30BE016-6447-4944-A225-E7C7673268E0}" srcOrd="0" destOrd="0" presId="urn:microsoft.com/office/officeart/2018/2/layout/IconLabelList"/>
    <dgm:cxn modelId="{505336C5-C1FE-44A4-9FE8-04B68BF1B146}" type="presParOf" srcId="{A30BE016-6447-4944-A225-E7C7673268E0}" destId="{16A74198-854D-4DDB-B40A-25AF82C20DB2}" srcOrd="0" destOrd="0" presId="urn:microsoft.com/office/officeart/2018/2/layout/IconLabelList"/>
    <dgm:cxn modelId="{DD51026D-6040-4EDD-A7F1-2C5A88DEDD45}" type="presParOf" srcId="{A30BE016-6447-4944-A225-E7C7673268E0}" destId="{2F4DD1CD-C2D6-42A7-99BC-A817919AFF74}" srcOrd="1" destOrd="0" presId="urn:microsoft.com/office/officeart/2018/2/layout/IconLabelList"/>
    <dgm:cxn modelId="{46DB9DA4-2E2F-48A5-9BAF-9EBFA4A859BB}" type="presParOf" srcId="{A30BE016-6447-4944-A225-E7C7673268E0}" destId="{8C62ADBE-EA23-4639-B812-54E284FA3D3E}" srcOrd="2" destOrd="0" presId="urn:microsoft.com/office/officeart/2018/2/layout/IconLabelList"/>
    <dgm:cxn modelId="{DF751D87-DC1C-45C8-991F-75BF90DC8B43}" type="presParOf" srcId="{E316F9B0-AF97-40E8-A28B-A43EC8C50856}" destId="{31DD635C-BAEC-4E6E-AB2E-BC6FA056BED5}" srcOrd="1" destOrd="0" presId="urn:microsoft.com/office/officeart/2018/2/layout/IconLabelList"/>
    <dgm:cxn modelId="{78D67083-093E-480E-87DB-9BE545DC1E98}" type="presParOf" srcId="{E316F9B0-AF97-40E8-A28B-A43EC8C50856}" destId="{ACE5EC83-605F-4ECB-9CF0-E56664627831}" srcOrd="2" destOrd="0" presId="urn:microsoft.com/office/officeart/2018/2/layout/IconLabelList"/>
    <dgm:cxn modelId="{0E343F93-7F71-4382-9492-1A33BC33B0A0}" type="presParOf" srcId="{ACE5EC83-605F-4ECB-9CF0-E56664627831}" destId="{85A2C2AF-23DA-42E0-84A7-6211DE2E0A42}" srcOrd="0" destOrd="0" presId="urn:microsoft.com/office/officeart/2018/2/layout/IconLabelList"/>
    <dgm:cxn modelId="{783CE2B1-C804-4376-B2C0-90B35E9C9FEF}" type="presParOf" srcId="{ACE5EC83-605F-4ECB-9CF0-E56664627831}" destId="{2A0264B9-A048-4D45-A778-4C3E5EC3CA3F}" srcOrd="1" destOrd="0" presId="urn:microsoft.com/office/officeart/2018/2/layout/IconLabelList"/>
    <dgm:cxn modelId="{AA7052C7-9462-4080-A724-8B37964BCDEB}" type="presParOf" srcId="{ACE5EC83-605F-4ECB-9CF0-E56664627831}" destId="{FB57C983-DEC2-4076-9C2D-2E16D72AA796}" srcOrd="2" destOrd="0" presId="urn:microsoft.com/office/officeart/2018/2/layout/IconLabelList"/>
    <dgm:cxn modelId="{D1EFC575-F82A-4516-AB7A-6AD55B43C59A}" type="presParOf" srcId="{E316F9B0-AF97-40E8-A28B-A43EC8C50856}" destId="{4CDE3B48-7365-4EF0-BD5D-C7C561179B7D}" srcOrd="3" destOrd="0" presId="urn:microsoft.com/office/officeart/2018/2/layout/IconLabelList"/>
    <dgm:cxn modelId="{61C80AAC-7181-4168-900C-B89044CAC568}" type="presParOf" srcId="{E316F9B0-AF97-40E8-A28B-A43EC8C50856}" destId="{08ECB4DD-B767-43B3-B6E5-16FBA4F134AB}" srcOrd="4" destOrd="0" presId="urn:microsoft.com/office/officeart/2018/2/layout/IconLabelList"/>
    <dgm:cxn modelId="{0E4766B1-8381-43E7-9C43-B614D550332F}" type="presParOf" srcId="{08ECB4DD-B767-43B3-B6E5-16FBA4F134AB}" destId="{928A9CE4-BE81-4DA8-8021-9DBC3F4BE0E0}" srcOrd="0" destOrd="0" presId="urn:microsoft.com/office/officeart/2018/2/layout/IconLabelList"/>
    <dgm:cxn modelId="{607ED3AB-91B6-45F4-85F3-F58567C59769}" type="presParOf" srcId="{08ECB4DD-B767-43B3-B6E5-16FBA4F134AB}" destId="{79F0156B-6F26-4AFE-8903-FFA43A60FB8F}" srcOrd="1" destOrd="0" presId="urn:microsoft.com/office/officeart/2018/2/layout/IconLabelList"/>
    <dgm:cxn modelId="{0454C8AF-1BA1-441F-B437-6ACD5C43F637}" type="presParOf" srcId="{08ECB4DD-B767-43B3-B6E5-16FBA4F134AB}" destId="{98DA677B-2D88-4F7D-8D3C-9ED4C2DE26C3}" srcOrd="2" destOrd="0" presId="urn:microsoft.com/office/officeart/2018/2/layout/IconLabelList"/>
    <dgm:cxn modelId="{59C14F30-EB68-4603-B3E5-4863C93B0688}" type="presParOf" srcId="{E316F9B0-AF97-40E8-A28B-A43EC8C50856}" destId="{94EF028F-8E3C-46A4-878D-F86B3935D15D}" srcOrd="5" destOrd="0" presId="urn:microsoft.com/office/officeart/2018/2/layout/IconLabelList"/>
    <dgm:cxn modelId="{A0B0D226-F353-431F-83C8-F06808726322}" type="presParOf" srcId="{E316F9B0-AF97-40E8-A28B-A43EC8C50856}" destId="{71E5267E-1E5A-4CD1-A1B5-C95F47045341}" srcOrd="6" destOrd="0" presId="urn:microsoft.com/office/officeart/2018/2/layout/IconLabelList"/>
    <dgm:cxn modelId="{B3C26E58-89FC-400E-B675-5DF88D131982}" type="presParOf" srcId="{71E5267E-1E5A-4CD1-A1B5-C95F47045341}" destId="{87C921C4-8A7F-4775-919A-128CB039DF05}" srcOrd="0" destOrd="0" presId="urn:microsoft.com/office/officeart/2018/2/layout/IconLabelList"/>
    <dgm:cxn modelId="{42211DEF-6A74-498B-8421-5BA19978B494}" type="presParOf" srcId="{71E5267E-1E5A-4CD1-A1B5-C95F47045341}" destId="{B9796969-C142-4091-B801-A142C24215FE}" srcOrd="1" destOrd="0" presId="urn:microsoft.com/office/officeart/2018/2/layout/IconLabelList"/>
    <dgm:cxn modelId="{6E9ED4A3-78A5-4C16-9FD5-9FABFAAF915A}" type="presParOf" srcId="{71E5267E-1E5A-4CD1-A1B5-C95F47045341}" destId="{1D93DAEE-5806-47A5-839B-CBBAB66F2A4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53F09E-6D42-48B1-BA66-FCC1DB3AA21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E5A0D5F-F4EB-4081-9E08-FF1F0A1187C4}">
      <dgm:prSet/>
      <dgm:spPr/>
      <dgm:t>
        <a:bodyPr/>
        <a:lstStyle/>
        <a:p>
          <a:r>
            <a:rPr lang="en-US" b="0"/>
            <a:t>- Additional locations and challenges</a:t>
          </a:r>
          <a:endParaRPr lang="en-US"/>
        </a:p>
      </dgm:t>
    </dgm:pt>
    <dgm:pt modelId="{9CA7FBB7-A005-4C77-9A88-A166F5B77E49}" type="parTrans" cxnId="{3444F628-6273-46C1-932B-2342CBE5E763}">
      <dgm:prSet/>
      <dgm:spPr/>
      <dgm:t>
        <a:bodyPr/>
        <a:lstStyle/>
        <a:p>
          <a:endParaRPr lang="en-US"/>
        </a:p>
      </dgm:t>
    </dgm:pt>
    <dgm:pt modelId="{78FBF26A-9239-4ACB-BBB9-ED67D724CD5F}" type="sibTrans" cxnId="{3444F628-6273-46C1-932B-2342CBE5E763}">
      <dgm:prSet/>
      <dgm:spPr/>
      <dgm:t>
        <a:bodyPr/>
        <a:lstStyle/>
        <a:p>
          <a:endParaRPr lang="en-US"/>
        </a:p>
      </dgm:t>
    </dgm:pt>
    <dgm:pt modelId="{96A081C2-EF92-410D-8BD7-AF88335F7F53}">
      <dgm:prSet/>
      <dgm:spPr/>
      <dgm:t>
        <a:bodyPr/>
        <a:lstStyle/>
        <a:p>
          <a:r>
            <a:rPr lang="en-US" b="0"/>
            <a:t>- Quests and side missions</a:t>
          </a:r>
          <a:endParaRPr lang="en-US"/>
        </a:p>
      </dgm:t>
    </dgm:pt>
    <dgm:pt modelId="{625FE789-5EED-44D0-8D4C-09B4360720A9}" type="parTrans" cxnId="{A7EE3A4F-C71E-49A5-98CC-5AC8D00EEDD4}">
      <dgm:prSet/>
      <dgm:spPr/>
      <dgm:t>
        <a:bodyPr/>
        <a:lstStyle/>
        <a:p>
          <a:endParaRPr lang="en-US"/>
        </a:p>
      </dgm:t>
    </dgm:pt>
    <dgm:pt modelId="{7C684D38-7A80-420B-937D-A2B8E6F9A403}" type="sibTrans" cxnId="{A7EE3A4F-C71E-49A5-98CC-5AC8D00EEDD4}">
      <dgm:prSet/>
      <dgm:spPr/>
      <dgm:t>
        <a:bodyPr/>
        <a:lstStyle/>
        <a:p>
          <a:endParaRPr lang="en-US"/>
        </a:p>
      </dgm:t>
    </dgm:pt>
    <dgm:pt modelId="{5430428C-249D-43FA-825C-1787604D55C5}">
      <dgm:prSet/>
      <dgm:spPr/>
      <dgm:t>
        <a:bodyPr/>
        <a:lstStyle/>
        <a:p>
          <a:r>
            <a:rPr lang="en-US" b="0"/>
            <a:t>- More weapons and armor options</a:t>
          </a:r>
          <a:endParaRPr lang="en-US"/>
        </a:p>
      </dgm:t>
    </dgm:pt>
    <dgm:pt modelId="{9EB5BD37-2B28-4357-957F-673296AD6283}" type="parTrans" cxnId="{2E0D7C32-844B-40C4-AD4C-B7716CBDB0AC}">
      <dgm:prSet/>
      <dgm:spPr/>
      <dgm:t>
        <a:bodyPr/>
        <a:lstStyle/>
        <a:p>
          <a:endParaRPr lang="en-US"/>
        </a:p>
      </dgm:t>
    </dgm:pt>
    <dgm:pt modelId="{6DBDFFB6-BA90-4FB8-B9CA-2FD9D31582C1}" type="sibTrans" cxnId="{2E0D7C32-844B-40C4-AD4C-B7716CBDB0AC}">
      <dgm:prSet/>
      <dgm:spPr/>
      <dgm:t>
        <a:bodyPr/>
        <a:lstStyle/>
        <a:p>
          <a:endParaRPr lang="en-US"/>
        </a:p>
      </dgm:t>
    </dgm:pt>
    <dgm:pt modelId="{AFA7BDCD-85D3-440A-AE3F-CD4F3F7E800B}">
      <dgm:prSet/>
      <dgm:spPr/>
      <dgm:t>
        <a:bodyPr/>
        <a:lstStyle/>
        <a:p>
          <a:r>
            <a:rPr lang="en-US" b="0"/>
            <a:t>- NPC(non-playable character) interactions and dialogue</a:t>
          </a:r>
          <a:endParaRPr lang="en-US"/>
        </a:p>
      </dgm:t>
    </dgm:pt>
    <dgm:pt modelId="{7A69C03E-6519-4095-8332-75EAE9672902}" type="parTrans" cxnId="{EFD93CE8-DBF4-4DD8-B789-153B5DFE4073}">
      <dgm:prSet/>
      <dgm:spPr/>
      <dgm:t>
        <a:bodyPr/>
        <a:lstStyle/>
        <a:p>
          <a:endParaRPr lang="en-US"/>
        </a:p>
      </dgm:t>
    </dgm:pt>
    <dgm:pt modelId="{89E8B4E4-A05C-4C6C-B58C-79D9B46B203E}" type="sibTrans" cxnId="{EFD93CE8-DBF4-4DD8-B789-153B5DFE4073}">
      <dgm:prSet/>
      <dgm:spPr/>
      <dgm:t>
        <a:bodyPr/>
        <a:lstStyle/>
        <a:p>
          <a:endParaRPr lang="en-US"/>
        </a:p>
      </dgm:t>
    </dgm:pt>
    <dgm:pt modelId="{0B615334-142E-4E89-ABF8-711641EB6887}">
      <dgm:prSet/>
      <dgm:spPr/>
      <dgm:t>
        <a:bodyPr/>
        <a:lstStyle/>
        <a:p>
          <a:r>
            <a:rPr lang="en-US" b="0"/>
            <a:t>- Include graphics and visuals</a:t>
          </a:r>
          <a:endParaRPr lang="en-US"/>
        </a:p>
      </dgm:t>
    </dgm:pt>
    <dgm:pt modelId="{3D3805E4-5E6C-4FC8-940D-BB505061C7AF}" type="parTrans" cxnId="{AD324344-521B-4085-A767-763981F4AA51}">
      <dgm:prSet/>
      <dgm:spPr/>
      <dgm:t>
        <a:bodyPr/>
        <a:lstStyle/>
        <a:p>
          <a:endParaRPr lang="en-US"/>
        </a:p>
      </dgm:t>
    </dgm:pt>
    <dgm:pt modelId="{B5D073E6-6813-4F70-B42B-BBDC9CB605A1}" type="sibTrans" cxnId="{AD324344-521B-4085-A767-763981F4AA51}">
      <dgm:prSet/>
      <dgm:spPr/>
      <dgm:t>
        <a:bodyPr/>
        <a:lstStyle/>
        <a:p>
          <a:endParaRPr lang="en-US"/>
        </a:p>
      </dgm:t>
    </dgm:pt>
    <dgm:pt modelId="{C6E6C3EE-BF8E-4596-8C94-C1D1D7E44C45}">
      <dgm:prSet/>
      <dgm:spPr/>
      <dgm:t>
        <a:bodyPr/>
        <a:lstStyle/>
        <a:p>
          <a:r>
            <a:rPr lang="en-US" b="0"/>
            <a:t>- Multiplayer functionality</a:t>
          </a:r>
          <a:endParaRPr lang="en-US"/>
        </a:p>
      </dgm:t>
    </dgm:pt>
    <dgm:pt modelId="{8F572837-695C-4459-9E74-E5134A362E19}" type="parTrans" cxnId="{75EAE04C-B257-4876-93C3-4491140CE72D}">
      <dgm:prSet/>
      <dgm:spPr/>
      <dgm:t>
        <a:bodyPr/>
        <a:lstStyle/>
        <a:p>
          <a:endParaRPr lang="en-US"/>
        </a:p>
      </dgm:t>
    </dgm:pt>
    <dgm:pt modelId="{1BC18415-3FDC-4895-9A89-63AC15DAF988}" type="sibTrans" cxnId="{75EAE04C-B257-4876-93C3-4491140CE72D}">
      <dgm:prSet/>
      <dgm:spPr/>
      <dgm:t>
        <a:bodyPr/>
        <a:lstStyle/>
        <a:p>
          <a:endParaRPr lang="en-US"/>
        </a:p>
      </dgm:t>
    </dgm:pt>
    <dgm:pt modelId="{D965E1FC-359D-DD41-9F2B-F6CE8D30175F}" type="pres">
      <dgm:prSet presAssocID="{5453F09E-6D42-48B1-BA66-FCC1DB3AA213}" presName="vert0" presStyleCnt="0">
        <dgm:presLayoutVars>
          <dgm:dir/>
          <dgm:animOne val="branch"/>
          <dgm:animLvl val="lvl"/>
        </dgm:presLayoutVars>
      </dgm:prSet>
      <dgm:spPr/>
    </dgm:pt>
    <dgm:pt modelId="{C76812EE-78EE-3649-93A4-7E22F99C27F2}" type="pres">
      <dgm:prSet presAssocID="{8E5A0D5F-F4EB-4081-9E08-FF1F0A1187C4}" presName="thickLine" presStyleLbl="alignNode1" presStyleIdx="0" presStyleCnt="6"/>
      <dgm:spPr/>
    </dgm:pt>
    <dgm:pt modelId="{489D0EA0-4C1C-D845-BD15-874B1F9292C7}" type="pres">
      <dgm:prSet presAssocID="{8E5A0D5F-F4EB-4081-9E08-FF1F0A1187C4}" presName="horz1" presStyleCnt="0"/>
      <dgm:spPr/>
    </dgm:pt>
    <dgm:pt modelId="{C2F5206A-BF90-4743-A13F-51A1F271AF5E}" type="pres">
      <dgm:prSet presAssocID="{8E5A0D5F-F4EB-4081-9E08-FF1F0A1187C4}" presName="tx1" presStyleLbl="revTx" presStyleIdx="0" presStyleCnt="6"/>
      <dgm:spPr/>
    </dgm:pt>
    <dgm:pt modelId="{BDE459F2-DAAF-C946-9E72-86EB9CA0DE91}" type="pres">
      <dgm:prSet presAssocID="{8E5A0D5F-F4EB-4081-9E08-FF1F0A1187C4}" presName="vert1" presStyleCnt="0"/>
      <dgm:spPr/>
    </dgm:pt>
    <dgm:pt modelId="{C8D21C0E-5B28-724E-A711-FACC31BC70BA}" type="pres">
      <dgm:prSet presAssocID="{96A081C2-EF92-410D-8BD7-AF88335F7F53}" presName="thickLine" presStyleLbl="alignNode1" presStyleIdx="1" presStyleCnt="6"/>
      <dgm:spPr/>
    </dgm:pt>
    <dgm:pt modelId="{1D215ECE-51BD-DA43-BA67-5841A0DC797D}" type="pres">
      <dgm:prSet presAssocID="{96A081C2-EF92-410D-8BD7-AF88335F7F53}" presName="horz1" presStyleCnt="0"/>
      <dgm:spPr/>
    </dgm:pt>
    <dgm:pt modelId="{C465C7F5-59FC-454E-9ACB-55B42B7C583C}" type="pres">
      <dgm:prSet presAssocID="{96A081C2-EF92-410D-8BD7-AF88335F7F53}" presName="tx1" presStyleLbl="revTx" presStyleIdx="1" presStyleCnt="6"/>
      <dgm:spPr/>
    </dgm:pt>
    <dgm:pt modelId="{E0DFFF10-5030-3E4A-8DCC-DE91862A9CDB}" type="pres">
      <dgm:prSet presAssocID="{96A081C2-EF92-410D-8BD7-AF88335F7F53}" presName="vert1" presStyleCnt="0"/>
      <dgm:spPr/>
    </dgm:pt>
    <dgm:pt modelId="{F9C8DD90-B890-0749-AF04-F377D8C4B953}" type="pres">
      <dgm:prSet presAssocID="{5430428C-249D-43FA-825C-1787604D55C5}" presName="thickLine" presStyleLbl="alignNode1" presStyleIdx="2" presStyleCnt="6"/>
      <dgm:spPr/>
    </dgm:pt>
    <dgm:pt modelId="{525971AB-866E-8C49-8A3D-1AB722DCB6E3}" type="pres">
      <dgm:prSet presAssocID="{5430428C-249D-43FA-825C-1787604D55C5}" presName="horz1" presStyleCnt="0"/>
      <dgm:spPr/>
    </dgm:pt>
    <dgm:pt modelId="{1B7B5F93-DB0E-874A-90C4-0C79B678D53D}" type="pres">
      <dgm:prSet presAssocID="{5430428C-249D-43FA-825C-1787604D55C5}" presName="tx1" presStyleLbl="revTx" presStyleIdx="2" presStyleCnt="6"/>
      <dgm:spPr/>
    </dgm:pt>
    <dgm:pt modelId="{6ADF8D1E-B67D-0A42-881D-C45B007C495B}" type="pres">
      <dgm:prSet presAssocID="{5430428C-249D-43FA-825C-1787604D55C5}" presName="vert1" presStyleCnt="0"/>
      <dgm:spPr/>
    </dgm:pt>
    <dgm:pt modelId="{8C57B188-6F1E-C646-BDF4-6EE852E35123}" type="pres">
      <dgm:prSet presAssocID="{AFA7BDCD-85D3-440A-AE3F-CD4F3F7E800B}" presName="thickLine" presStyleLbl="alignNode1" presStyleIdx="3" presStyleCnt="6"/>
      <dgm:spPr/>
    </dgm:pt>
    <dgm:pt modelId="{6B7DF3E9-7EC7-2D4E-AEE8-AEB92EE8B23D}" type="pres">
      <dgm:prSet presAssocID="{AFA7BDCD-85D3-440A-AE3F-CD4F3F7E800B}" presName="horz1" presStyleCnt="0"/>
      <dgm:spPr/>
    </dgm:pt>
    <dgm:pt modelId="{EDA7EB38-A53A-8345-805F-E2F86225B378}" type="pres">
      <dgm:prSet presAssocID="{AFA7BDCD-85D3-440A-AE3F-CD4F3F7E800B}" presName="tx1" presStyleLbl="revTx" presStyleIdx="3" presStyleCnt="6"/>
      <dgm:spPr/>
    </dgm:pt>
    <dgm:pt modelId="{8EC5B99D-9BD9-8246-9C6E-4637AFB5622B}" type="pres">
      <dgm:prSet presAssocID="{AFA7BDCD-85D3-440A-AE3F-CD4F3F7E800B}" presName="vert1" presStyleCnt="0"/>
      <dgm:spPr/>
    </dgm:pt>
    <dgm:pt modelId="{9E7C2C40-750E-904D-BF87-3B2EBC7C1C30}" type="pres">
      <dgm:prSet presAssocID="{0B615334-142E-4E89-ABF8-711641EB6887}" presName="thickLine" presStyleLbl="alignNode1" presStyleIdx="4" presStyleCnt="6"/>
      <dgm:spPr/>
    </dgm:pt>
    <dgm:pt modelId="{A86E3E4E-CF80-F84A-8EB4-8D310FB73251}" type="pres">
      <dgm:prSet presAssocID="{0B615334-142E-4E89-ABF8-711641EB6887}" presName="horz1" presStyleCnt="0"/>
      <dgm:spPr/>
    </dgm:pt>
    <dgm:pt modelId="{B8DC137F-47E6-7548-970B-3B9E721BBFFE}" type="pres">
      <dgm:prSet presAssocID="{0B615334-142E-4E89-ABF8-711641EB6887}" presName="tx1" presStyleLbl="revTx" presStyleIdx="4" presStyleCnt="6"/>
      <dgm:spPr/>
    </dgm:pt>
    <dgm:pt modelId="{B368CE13-1D2B-6040-B053-7DA4D9C9E813}" type="pres">
      <dgm:prSet presAssocID="{0B615334-142E-4E89-ABF8-711641EB6887}" presName="vert1" presStyleCnt="0"/>
      <dgm:spPr/>
    </dgm:pt>
    <dgm:pt modelId="{F8103AB7-2302-B648-87FC-42756870B769}" type="pres">
      <dgm:prSet presAssocID="{C6E6C3EE-BF8E-4596-8C94-C1D1D7E44C45}" presName="thickLine" presStyleLbl="alignNode1" presStyleIdx="5" presStyleCnt="6"/>
      <dgm:spPr/>
    </dgm:pt>
    <dgm:pt modelId="{7CE6B85C-A6A7-FB41-98AB-0B55A2980704}" type="pres">
      <dgm:prSet presAssocID="{C6E6C3EE-BF8E-4596-8C94-C1D1D7E44C45}" presName="horz1" presStyleCnt="0"/>
      <dgm:spPr/>
    </dgm:pt>
    <dgm:pt modelId="{F9DE1B8A-23B0-FE44-985E-1398F347B33D}" type="pres">
      <dgm:prSet presAssocID="{C6E6C3EE-BF8E-4596-8C94-C1D1D7E44C45}" presName="tx1" presStyleLbl="revTx" presStyleIdx="5" presStyleCnt="6"/>
      <dgm:spPr/>
    </dgm:pt>
    <dgm:pt modelId="{647B82C2-8858-6E49-B932-B9D4D8C1BCF7}" type="pres">
      <dgm:prSet presAssocID="{C6E6C3EE-BF8E-4596-8C94-C1D1D7E44C45}" presName="vert1" presStyleCnt="0"/>
      <dgm:spPr/>
    </dgm:pt>
  </dgm:ptLst>
  <dgm:cxnLst>
    <dgm:cxn modelId="{3444F628-6273-46C1-932B-2342CBE5E763}" srcId="{5453F09E-6D42-48B1-BA66-FCC1DB3AA213}" destId="{8E5A0D5F-F4EB-4081-9E08-FF1F0A1187C4}" srcOrd="0" destOrd="0" parTransId="{9CA7FBB7-A005-4C77-9A88-A166F5B77E49}" sibTransId="{78FBF26A-9239-4ACB-BBB9-ED67D724CD5F}"/>
    <dgm:cxn modelId="{2E0D7C32-844B-40C4-AD4C-B7716CBDB0AC}" srcId="{5453F09E-6D42-48B1-BA66-FCC1DB3AA213}" destId="{5430428C-249D-43FA-825C-1787604D55C5}" srcOrd="2" destOrd="0" parTransId="{9EB5BD37-2B28-4357-957F-673296AD6283}" sibTransId="{6DBDFFB6-BA90-4FB8-B9CA-2FD9D31582C1}"/>
    <dgm:cxn modelId="{DFBECD33-F12A-754A-915F-60B557EF6907}" type="presOf" srcId="{C6E6C3EE-BF8E-4596-8C94-C1D1D7E44C45}" destId="{F9DE1B8A-23B0-FE44-985E-1398F347B33D}" srcOrd="0" destOrd="0" presId="urn:microsoft.com/office/officeart/2008/layout/LinedList"/>
    <dgm:cxn modelId="{AD324344-521B-4085-A767-763981F4AA51}" srcId="{5453F09E-6D42-48B1-BA66-FCC1DB3AA213}" destId="{0B615334-142E-4E89-ABF8-711641EB6887}" srcOrd="4" destOrd="0" parTransId="{3D3805E4-5E6C-4FC8-940D-BB505061C7AF}" sibTransId="{B5D073E6-6813-4F70-B42B-BBDC9CB605A1}"/>
    <dgm:cxn modelId="{75EAE04C-B257-4876-93C3-4491140CE72D}" srcId="{5453F09E-6D42-48B1-BA66-FCC1DB3AA213}" destId="{C6E6C3EE-BF8E-4596-8C94-C1D1D7E44C45}" srcOrd="5" destOrd="0" parTransId="{8F572837-695C-4459-9E74-E5134A362E19}" sibTransId="{1BC18415-3FDC-4895-9A89-63AC15DAF988}"/>
    <dgm:cxn modelId="{A7EE3A4F-C71E-49A5-98CC-5AC8D00EEDD4}" srcId="{5453F09E-6D42-48B1-BA66-FCC1DB3AA213}" destId="{96A081C2-EF92-410D-8BD7-AF88335F7F53}" srcOrd="1" destOrd="0" parTransId="{625FE789-5EED-44D0-8D4C-09B4360720A9}" sibTransId="{7C684D38-7A80-420B-937D-A2B8E6F9A403}"/>
    <dgm:cxn modelId="{98B6B87E-8F56-934C-9DB6-9FDAE5988244}" type="presOf" srcId="{5430428C-249D-43FA-825C-1787604D55C5}" destId="{1B7B5F93-DB0E-874A-90C4-0C79B678D53D}" srcOrd="0" destOrd="0" presId="urn:microsoft.com/office/officeart/2008/layout/LinedList"/>
    <dgm:cxn modelId="{A64E3D92-6A85-4C4A-B190-9B4571E18F65}" type="presOf" srcId="{8E5A0D5F-F4EB-4081-9E08-FF1F0A1187C4}" destId="{C2F5206A-BF90-4743-A13F-51A1F271AF5E}" srcOrd="0" destOrd="0" presId="urn:microsoft.com/office/officeart/2008/layout/LinedList"/>
    <dgm:cxn modelId="{1BE43DA9-E2A3-494C-8FD1-58F0FD409F96}" type="presOf" srcId="{AFA7BDCD-85D3-440A-AE3F-CD4F3F7E800B}" destId="{EDA7EB38-A53A-8345-805F-E2F86225B378}" srcOrd="0" destOrd="0" presId="urn:microsoft.com/office/officeart/2008/layout/LinedList"/>
    <dgm:cxn modelId="{D0C6D1BF-0353-2E44-BCBE-17BE8ECC33CD}" type="presOf" srcId="{0B615334-142E-4E89-ABF8-711641EB6887}" destId="{B8DC137F-47E6-7548-970B-3B9E721BBFFE}" srcOrd="0" destOrd="0" presId="urn:microsoft.com/office/officeart/2008/layout/LinedList"/>
    <dgm:cxn modelId="{D5BCF4D1-25A7-7043-9A06-3D19EA95405B}" type="presOf" srcId="{96A081C2-EF92-410D-8BD7-AF88335F7F53}" destId="{C465C7F5-59FC-454E-9ACB-55B42B7C583C}" srcOrd="0" destOrd="0" presId="urn:microsoft.com/office/officeart/2008/layout/LinedList"/>
    <dgm:cxn modelId="{EFD93CE8-DBF4-4DD8-B789-153B5DFE4073}" srcId="{5453F09E-6D42-48B1-BA66-FCC1DB3AA213}" destId="{AFA7BDCD-85D3-440A-AE3F-CD4F3F7E800B}" srcOrd="3" destOrd="0" parTransId="{7A69C03E-6519-4095-8332-75EAE9672902}" sibTransId="{89E8B4E4-A05C-4C6C-B58C-79D9B46B203E}"/>
    <dgm:cxn modelId="{C77D5BF4-8A36-D242-9800-8159320F7ABB}" type="presOf" srcId="{5453F09E-6D42-48B1-BA66-FCC1DB3AA213}" destId="{D965E1FC-359D-DD41-9F2B-F6CE8D30175F}" srcOrd="0" destOrd="0" presId="urn:microsoft.com/office/officeart/2008/layout/LinedList"/>
    <dgm:cxn modelId="{3DCBEB3D-73E1-3F4F-AE87-FD7E77B659F0}" type="presParOf" srcId="{D965E1FC-359D-DD41-9F2B-F6CE8D30175F}" destId="{C76812EE-78EE-3649-93A4-7E22F99C27F2}" srcOrd="0" destOrd="0" presId="urn:microsoft.com/office/officeart/2008/layout/LinedList"/>
    <dgm:cxn modelId="{E1C5899F-8F8C-B94D-B255-A12ED0F95BB7}" type="presParOf" srcId="{D965E1FC-359D-DD41-9F2B-F6CE8D30175F}" destId="{489D0EA0-4C1C-D845-BD15-874B1F9292C7}" srcOrd="1" destOrd="0" presId="urn:microsoft.com/office/officeart/2008/layout/LinedList"/>
    <dgm:cxn modelId="{8B30DA0C-4BA8-D649-BE8D-22CBA6A10890}" type="presParOf" srcId="{489D0EA0-4C1C-D845-BD15-874B1F9292C7}" destId="{C2F5206A-BF90-4743-A13F-51A1F271AF5E}" srcOrd="0" destOrd="0" presId="urn:microsoft.com/office/officeart/2008/layout/LinedList"/>
    <dgm:cxn modelId="{3F1272E4-5572-1641-942E-8B7D18419016}" type="presParOf" srcId="{489D0EA0-4C1C-D845-BD15-874B1F9292C7}" destId="{BDE459F2-DAAF-C946-9E72-86EB9CA0DE91}" srcOrd="1" destOrd="0" presId="urn:microsoft.com/office/officeart/2008/layout/LinedList"/>
    <dgm:cxn modelId="{A77BD013-6191-7643-AD86-2C3B41406DCC}" type="presParOf" srcId="{D965E1FC-359D-DD41-9F2B-F6CE8D30175F}" destId="{C8D21C0E-5B28-724E-A711-FACC31BC70BA}" srcOrd="2" destOrd="0" presId="urn:microsoft.com/office/officeart/2008/layout/LinedList"/>
    <dgm:cxn modelId="{B00E8202-4A90-994E-9680-9E8ED90F6FD1}" type="presParOf" srcId="{D965E1FC-359D-DD41-9F2B-F6CE8D30175F}" destId="{1D215ECE-51BD-DA43-BA67-5841A0DC797D}" srcOrd="3" destOrd="0" presId="urn:microsoft.com/office/officeart/2008/layout/LinedList"/>
    <dgm:cxn modelId="{B7E8DB98-8B43-A347-B4DE-3E173A9FD819}" type="presParOf" srcId="{1D215ECE-51BD-DA43-BA67-5841A0DC797D}" destId="{C465C7F5-59FC-454E-9ACB-55B42B7C583C}" srcOrd="0" destOrd="0" presId="urn:microsoft.com/office/officeart/2008/layout/LinedList"/>
    <dgm:cxn modelId="{76AA2CBB-6E9E-5147-BEBD-5205F5A1C639}" type="presParOf" srcId="{1D215ECE-51BD-DA43-BA67-5841A0DC797D}" destId="{E0DFFF10-5030-3E4A-8DCC-DE91862A9CDB}" srcOrd="1" destOrd="0" presId="urn:microsoft.com/office/officeart/2008/layout/LinedList"/>
    <dgm:cxn modelId="{F99B553F-5740-9E4A-B771-1EE6317C99FE}" type="presParOf" srcId="{D965E1FC-359D-DD41-9F2B-F6CE8D30175F}" destId="{F9C8DD90-B890-0749-AF04-F377D8C4B953}" srcOrd="4" destOrd="0" presId="urn:microsoft.com/office/officeart/2008/layout/LinedList"/>
    <dgm:cxn modelId="{52912645-0345-C74C-9910-27B8D8049C62}" type="presParOf" srcId="{D965E1FC-359D-DD41-9F2B-F6CE8D30175F}" destId="{525971AB-866E-8C49-8A3D-1AB722DCB6E3}" srcOrd="5" destOrd="0" presId="urn:microsoft.com/office/officeart/2008/layout/LinedList"/>
    <dgm:cxn modelId="{4B60E546-D807-474D-BEB7-2BF9298B9497}" type="presParOf" srcId="{525971AB-866E-8C49-8A3D-1AB722DCB6E3}" destId="{1B7B5F93-DB0E-874A-90C4-0C79B678D53D}" srcOrd="0" destOrd="0" presId="urn:microsoft.com/office/officeart/2008/layout/LinedList"/>
    <dgm:cxn modelId="{8C26A3B0-46C0-AC47-9571-4E88C7BDB925}" type="presParOf" srcId="{525971AB-866E-8C49-8A3D-1AB722DCB6E3}" destId="{6ADF8D1E-B67D-0A42-881D-C45B007C495B}" srcOrd="1" destOrd="0" presId="urn:microsoft.com/office/officeart/2008/layout/LinedList"/>
    <dgm:cxn modelId="{ECB81A3E-9384-7749-B03D-63BE905F9F5C}" type="presParOf" srcId="{D965E1FC-359D-DD41-9F2B-F6CE8D30175F}" destId="{8C57B188-6F1E-C646-BDF4-6EE852E35123}" srcOrd="6" destOrd="0" presId="urn:microsoft.com/office/officeart/2008/layout/LinedList"/>
    <dgm:cxn modelId="{D78FB968-128B-E342-BBCC-6CF3F859E8ED}" type="presParOf" srcId="{D965E1FC-359D-DD41-9F2B-F6CE8D30175F}" destId="{6B7DF3E9-7EC7-2D4E-AEE8-AEB92EE8B23D}" srcOrd="7" destOrd="0" presId="urn:microsoft.com/office/officeart/2008/layout/LinedList"/>
    <dgm:cxn modelId="{B56AC02E-05D1-E54C-B419-20DB77A668A4}" type="presParOf" srcId="{6B7DF3E9-7EC7-2D4E-AEE8-AEB92EE8B23D}" destId="{EDA7EB38-A53A-8345-805F-E2F86225B378}" srcOrd="0" destOrd="0" presId="urn:microsoft.com/office/officeart/2008/layout/LinedList"/>
    <dgm:cxn modelId="{E566867E-1DE0-7F47-B77F-A70577FA3684}" type="presParOf" srcId="{6B7DF3E9-7EC7-2D4E-AEE8-AEB92EE8B23D}" destId="{8EC5B99D-9BD9-8246-9C6E-4637AFB5622B}" srcOrd="1" destOrd="0" presId="urn:microsoft.com/office/officeart/2008/layout/LinedList"/>
    <dgm:cxn modelId="{2B3FFC90-5C35-2D40-95F1-96E7755FDC36}" type="presParOf" srcId="{D965E1FC-359D-DD41-9F2B-F6CE8D30175F}" destId="{9E7C2C40-750E-904D-BF87-3B2EBC7C1C30}" srcOrd="8" destOrd="0" presId="urn:microsoft.com/office/officeart/2008/layout/LinedList"/>
    <dgm:cxn modelId="{98F40369-4D1E-B644-9638-5092047A50F8}" type="presParOf" srcId="{D965E1FC-359D-DD41-9F2B-F6CE8D30175F}" destId="{A86E3E4E-CF80-F84A-8EB4-8D310FB73251}" srcOrd="9" destOrd="0" presId="urn:microsoft.com/office/officeart/2008/layout/LinedList"/>
    <dgm:cxn modelId="{E6BE2650-2A0B-FC45-96B9-D4F3D770AB21}" type="presParOf" srcId="{A86E3E4E-CF80-F84A-8EB4-8D310FB73251}" destId="{B8DC137F-47E6-7548-970B-3B9E721BBFFE}" srcOrd="0" destOrd="0" presId="urn:microsoft.com/office/officeart/2008/layout/LinedList"/>
    <dgm:cxn modelId="{C1B9A7F0-863B-5D46-9DE4-7B44D97279D9}" type="presParOf" srcId="{A86E3E4E-CF80-F84A-8EB4-8D310FB73251}" destId="{B368CE13-1D2B-6040-B053-7DA4D9C9E813}" srcOrd="1" destOrd="0" presId="urn:microsoft.com/office/officeart/2008/layout/LinedList"/>
    <dgm:cxn modelId="{9B5B898B-458C-F24F-88B5-F3124487D221}" type="presParOf" srcId="{D965E1FC-359D-DD41-9F2B-F6CE8D30175F}" destId="{F8103AB7-2302-B648-87FC-42756870B769}" srcOrd="10" destOrd="0" presId="urn:microsoft.com/office/officeart/2008/layout/LinedList"/>
    <dgm:cxn modelId="{A93E320D-49B8-2345-B995-234E64F47B0F}" type="presParOf" srcId="{D965E1FC-359D-DD41-9F2B-F6CE8D30175F}" destId="{7CE6B85C-A6A7-FB41-98AB-0B55A2980704}" srcOrd="11" destOrd="0" presId="urn:microsoft.com/office/officeart/2008/layout/LinedList"/>
    <dgm:cxn modelId="{724C220F-B615-F44B-9636-B0B816582CBD}" type="presParOf" srcId="{7CE6B85C-A6A7-FB41-98AB-0B55A2980704}" destId="{F9DE1B8A-23B0-FE44-985E-1398F347B33D}" srcOrd="0" destOrd="0" presId="urn:microsoft.com/office/officeart/2008/layout/LinedList"/>
    <dgm:cxn modelId="{648DBF00-317C-8D4D-949D-D34C9F853000}" type="presParOf" srcId="{7CE6B85C-A6A7-FB41-98AB-0B55A2980704}" destId="{647B82C2-8858-6E49-B932-B9D4D8C1BCF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9D2689-447F-48A0-8EDA-E35C7C4D77D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A28E72A-9AF7-42C8-AFFB-761C89AB9311}">
      <dgm:prSet/>
      <dgm:spPr/>
      <dgm:t>
        <a:bodyPr/>
        <a:lstStyle/>
        <a:p>
          <a:r>
            <a:rPr lang="en-US" b="0">
              <a:latin typeface="Times New Roman" panose="02020603050405020304" pitchFamily="18" charset="0"/>
              <a:cs typeface="Times New Roman" panose="02020603050405020304" pitchFamily="18" charset="0"/>
            </a:rPr>
            <a:t>- The Adventure Game offers an exciting and immersive gaming experience.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1E32A9-2C73-4706-8726-73577A1F8C4A}" type="parTrans" cxnId="{73A2A159-6538-411D-BB15-289B98A73C60}">
      <dgm:prSet/>
      <dgm:spPr/>
      <dgm:t>
        <a:bodyPr/>
        <a:lstStyle/>
        <a:p>
          <a:endParaRPr lang="en-US"/>
        </a:p>
      </dgm:t>
    </dgm:pt>
    <dgm:pt modelId="{60330026-1F4D-4BFD-BAC1-AACB8ECA9F72}" type="sibTrans" cxnId="{73A2A159-6538-411D-BB15-289B98A73C60}">
      <dgm:prSet/>
      <dgm:spPr/>
      <dgm:t>
        <a:bodyPr/>
        <a:lstStyle/>
        <a:p>
          <a:endParaRPr lang="en-US"/>
        </a:p>
      </dgm:t>
    </dgm:pt>
    <dgm:pt modelId="{EA96FB91-DEF2-4D40-BF44-BBC25D6CD6D2}">
      <dgm:prSet/>
      <dgm:spPr/>
      <dgm:t>
        <a:bodyPr/>
        <a:lstStyle/>
        <a:p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- Players can explore various locations, battle enemies, and purchase items.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8598CC-EA8B-4E0C-B11C-B6ECE4FEECCE}" type="parTrans" cxnId="{CD133854-B1F0-4D88-806B-4C7181DFE510}">
      <dgm:prSet/>
      <dgm:spPr/>
      <dgm:t>
        <a:bodyPr/>
        <a:lstStyle/>
        <a:p>
          <a:endParaRPr lang="en-US"/>
        </a:p>
      </dgm:t>
    </dgm:pt>
    <dgm:pt modelId="{1CD32987-4B6C-4820-9224-3C5AC285B284}" type="sibTrans" cxnId="{CD133854-B1F0-4D88-806B-4C7181DFE510}">
      <dgm:prSet/>
      <dgm:spPr/>
      <dgm:t>
        <a:bodyPr/>
        <a:lstStyle/>
        <a:p>
          <a:endParaRPr lang="en-US"/>
        </a:p>
      </dgm:t>
    </dgm:pt>
    <dgm:pt modelId="{B15C52A0-C846-44E3-8BB0-5D322AD62FCB}">
      <dgm:prSet/>
      <dgm:spPr/>
      <dgm:t>
        <a:bodyPr/>
        <a:lstStyle/>
        <a:p>
          <a:r>
            <a:rPr lang="en-US" b="0">
              <a:latin typeface="Times New Roman" panose="02020603050405020304" pitchFamily="18" charset="0"/>
              <a:cs typeface="Times New Roman" panose="02020603050405020304" pitchFamily="18" charset="0"/>
            </a:rPr>
            <a:t>- The ability to save and load game progress ensures a seamless gaming experience.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AC7802-71A1-4EE8-94B6-4D7279828A2D}" type="parTrans" cxnId="{955C8CFE-C372-48B2-84FF-76222E06D350}">
      <dgm:prSet/>
      <dgm:spPr/>
      <dgm:t>
        <a:bodyPr/>
        <a:lstStyle/>
        <a:p>
          <a:endParaRPr lang="en-US"/>
        </a:p>
      </dgm:t>
    </dgm:pt>
    <dgm:pt modelId="{86929E92-25EA-4479-9B45-EAD53155AC15}" type="sibTrans" cxnId="{955C8CFE-C372-48B2-84FF-76222E06D350}">
      <dgm:prSet/>
      <dgm:spPr/>
      <dgm:t>
        <a:bodyPr/>
        <a:lstStyle/>
        <a:p>
          <a:endParaRPr lang="en-US"/>
        </a:p>
      </dgm:t>
    </dgm:pt>
    <dgm:pt modelId="{18328EDD-29E4-4618-91A5-250234E49207}">
      <dgm:prSet/>
      <dgm:spPr/>
      <dgm:t>
        <a:bodyPr/>
        <a:lstStyle/>
        <a:p>
          <a:r>
            <a:rPr lang="en-US" b="0">
              <a:latin typeface="Times New Roman" panose="02020603050405020304" pitchFamily="18" charset="0"/>
              <a:cs typeface="Times New Roman" panose="02020603050405020304" pitchFamily="18" charset="0"/>
            </a:rPr>
            <a:t>- The game's architecture leverages object-oriented principles for flexibility and extensibility.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6104BD-04EC-4896-A33E-251BF27D142D}" type="parTrans" cxnId="{FB5C865D-0B63-419B-910F-63BA4F89C4A5}">
      <dgm:prSet/>
      <dgm:spPr/>
      <dgm:t>
        <a:bodyPr/>
        <a:lstStyle/>
        <a:p>
          <a:endParaRPr lang="en-US"/>
        </a:p>
      </dgm:t>
    </dgm:pt>
    <dgm:pt modelId="{4BD7065F-8EA3-41B8-99F1-7AB995128A6F}" type="sibTrans" cxnId="{FB5C865D-0B63-419B-910F-63BA4F89C4A5}">
      <dgm:prSet/>
      <dgm:spPr/>
      <dgm:t>
        <a:bodyPr/>
        <a:lstStyle/>
        <a:p>
          <a:endParaRPr lang="en-US"/>
        </a:p>
      </dgm:t>
    </dgm:pt>
    <dgm:pt modelId="{1B969BB0-D50E-4A35-981E-F12EF7C2EC51}">
      <dgm:prSet/>
      <dgm:spPr/>
      <dgm:t>
        <a:bodyPr/>
        <a:lstStyle/>
        <a:p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- Overall, the Adventure Game provides an enjoyable adventure for players to who enjoy text base game.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176ED2-4B54-48F8-A606-C5908BE62CF6}" type="parTrans" cxnId="{B6A35A89-7530-4227-B0F1-4D2F2506D24A}">
      <dgm:prSet/>
      <dgm:spPr/>
      <dgm:t>
        <a:bodyPr/>
        <a:lstStyle/>
        <a:p>
          <a:endParaRPr lang="en-US"/>
        </a:p>
      </dgm:t>
    </dgm:pt>
    <dgm:pt modelId="{06998897-1AE1-4A01-B57E-35DBE9CD418F}" type="sibTrans" cxnId="{B6A35A89-7530-4227-B0F1-4D2F2506D24A}">
      <dgm:prSet/>
      <dgm:spPr/>
      <dgm:t>
        <a:bodyPr/>
        <a:lstStyle/>
        <a:p>
          <a:endParaRPr lang="en-US"/>
        </a:p>
      </dgm:t>
    </dgm:pt>
    <dgm:pt modelId="{9BC3FBB7-AE02-9741-93F8-7F4C13007516}" type="pres">
      <dgm:prSet presAssocID="{789D2689-447F-48A0-8EDA-E35C7C4D77D5}" presName="vert0" presStyleCnt="0">
        <dgm:presLayoutVars>
          <dgm:dir/>
          <dgm:animOne val="branch"/>
          <dgm:animLvl val="lvl"/>
        </dgm:presLayoutVars>
      </dgm:prSet>
      <dgm:spPr/>
    </dgm:pt>
    <dgm:pt modelId="{DF370C3B-BD73-064C-9D5C-0DC8ABD23B61}" type="pres">
      <dgm:prSet presAssocID="{EA28E72A-9AF7-42C8-AFFB-761C89AB9311}" presName="thickLine" presStyleLbl="alignNode1" presStyleIdx="0" presStyleCnt="5"/>
      <dgm:spPr/>
    </dgm:pt>
    <dgm:pt modelId="{863CD8A6-A4C8-B546-B733-2A60DCD012B7}" type="pres">
      <dgm:prSet presAssocID="{EA28E72A-9AF7-42C8-AFFB-761C89AB9311}" presName="horz1" presStyleCnt="0"/>
      <dgm:spPr/>
    </dgm:pt>
    <dgm:pt modelId="{FD3A16E8-9C99-E848-BB25-3494A0B105B2}" type="pres">
      <dgm:prSet presAssocID="{EA28E72A-9AF7-42C8-AFFB-761C89AB9311}" presName="tx1" presStyleLbl="revTx" presStyleIdx="0" presStyleCnt="5"/>
      <dgm:spPr/>
    </dgm:pt>
    <dgm:pt modelId="{BE34A5A5-8CB4-D44D-A6C8-FAA0EA64EDE3}" type="pres">
      <dgm:prSet presAssocID="{EA28E72A-9AF7-42C8-AFFB-761C89AB9311}" presName="vert1" presStyleCnt="0"/>
      <dgm:spPr/>
    </dgm:pt>
    <dgm:pt modelId="{5FED21D9-3B4C-4B45-A15A-A6365941AB61}" type="pres">
      <dgm:prSet presAssocID="{EA96FB91-DEF2-4D40-BF44-BBC25D6CD6D2}" presName="thickLine" presStyleLbl="alignNode1" presStyleIdx="1" presStyleCnt="5"/>
      <dgm:spPr/>
    </dgm:pt>
    <dgm:pt modelId="{D50E2178-A03E-C944-9851-977B7CDE9E52}" type="pres">
      <dgm:prSet presAssocID="{EA96FB91-DEF2-4D40-BF44-BBC25D6CD6D2}" presName="horz1" presStyleCnt="0"/>
      <dgm:spPr/>
    </dgm:pt>
    <dgm:pt modelId="{F9167BB7-A60D-CB47-BBC8-13B51568F470}" type="pres">
      <dgm:prSet presAssocID="{EA96FB91-DEF2-4D40-BF44-BBC25D6CD6D2}" presName="tx1" presStyleLbl="revTx" presStyleIdx="1" presStyleCnt="5"/>
      <dgm:spPr/>
    </dgm:pt>
    <dgm:pt modelId="{ED4AC50D-F132-0D4F-A2F7-F5D085D302FB}" type="pres">
      <dgm:prSet presAssocID="{EA96FB91-DEF2-4D40-BF44-BBC25D6CD6D2}" presName="vert1" presStyleCnt="0"/>
      <dgm:spPr/>
    </dgm:pt>
    <dgm:pt modelId="{1067C52F-077B-C24E-8AFB-8E6DCDC579ED}" type="pres">
      <dgm:prSet presAssocID="{B15C52A0-C846-44E3-8BB0-5D322AD62FCB}" presName="thickLine" presStyleLbl="alignNode1" presStyleIdx="2" presStyleCnt="5"/>
      <dgm:spPr/>
    </dgm:pt>
    <dgm:pt modelId="{37B7504D-1BFF-D942-83F7-7CFAF199A17C}" type="pres">
      <dgm:prSet presAssocID="{B15C52A0-C846-44E3-8BB0-5D322AD62FCB}" presName="horz1" presStyleCnt="0"/>
      <dgm:spPr/>
    </dgm:pt>
    <dgm:pt modelId="{8B19D647-731B-2E46-85DF-93038A8FC5A6}" type="pres">
      <dgm:prSet presAssocID="{B15C52A0-C846-44E3-8BB0-5D322AD62FCB}" presName="tx1" presStyleLbl="revTx" presStyleIdx="2" presStyleCnt="5"/>
      <dgm:spPr/>
    </dgm:pt>
    <dgm:pt modelId="{1089A1A3-91F3-CC47-ADA2-77FD74EBF3E3}" type="pres">
      <dgm:prSet presAssocID="{B15C52A0-C846-44E3-8BB0-5D322AD62FCB}" presName="vert1" presStyleCnt="0"/>
      <dgm:spPr/>
    </dgm:pt>
    <dgm:pt modelId="{51CD95B4-67CF-CB47-BE2C-B8933F09A7C9}" type="pres">
      <dgm:prSet presAssocID="{18328EDD-29E4-4618-91A5-250234E49207}" presName="thickLine" presStyleLbl="alignNode1" presStyleIdx="3" presStyleCnt="5"/>
      <dgm:spPr/>
    </dgm:pt>
    <dgm:pt modelId="{F6115657-46CB-2C49-A22C-8B40E6F2177D}" type="pres">
      <dgm:prSet presAssocID="{18328EDD-29E4-4618-91A5-250234E49207}" presName="horz1" presStyleCnt="0"/>
      <dgm:spPr/>
    </dgm:pt>
    <dgm:pt modelId="{A3634815-4450-B04C-9440-E792DAD174CD}" type="pres">
      <dgm:prSet presAssocID="{18328EDD-29E4-4618-91A5-250234E49207}" presName="tx1" presStyleLbl="revTx" presStyleIdx="3" presStyleCnt="5"/>
      <dgm:spPr/>
    </dgm:pt>
    <dgm:pt modelId="{8D89326C-9679-F44B-9997-F0434526A17F}" type="pres">
      <dgm:prSet presAssocID="{18328EDD-29E4-4618-91A5-250234E49207}" presName="vert1" presStyleCnt="0"/>
      <dgm:spPr/>
    </dgm:pt>
    <dgm:pt modelId="{4007C42B-7E67-DC43-A1F9-9C4532E70566}" type="pres">
      <dgm:prSet presAssocID="{1B969BB0-D50E-4A35-981E-F12EF7C2EC51}" presName="thickLine" presStyleLbl="alignNode1" presStyleIdx="4" presStyleCnt="5"/>
      <dgm:spPr/>
    </dgm:pt>
    <dgm:pt modelId="{1B665156-A83B-1640-B4F9-36B97AB54F62}" type="pres">
      <dgm:prSet presAssocID="{1B969BB0-D50E-4A35-981E-F12EF7C2EC51}" presName="horz1" presStyleCnt="0"/>
      <dgm:spPr/>
    </dgm:pt>
    <dgm:pt modelId="{36B9EE9D-6600-5941-BB6C-A523C2F1ED0D}" type="pres">
      <dgm:prSet presAssocID="{1B969BB0-D50E-4A35-981E-F12EF7C2EC51}" presName="tx1" presStyleLbl="revTx" presStyleIdx="4" presStyleCnt="5"/>
      <dgm:spPr/>
    </dgm:pt>
    <dgm:pt modelId="{FD21F6D0-AB35-9047-8078-C5D5C588EE82}" type="pres">
      <dgm:prSet presAssocID="{1B969BB0-D50E-4A35-981E-F12EF7C2EC51}" presName="vert1" presStyleCnt="0"/>
      <dgm:spPr/>
    </dgm:pt>
  </dgm:ptLst>
  <dgm:cxnLst>
    <dgm:cxn modelId="{14B96723-EDC8-C74C-88A9-0DBAFE89641D}" type="presOf" srcId="{1B969BB0-D50E-4A35-981E-F12EF7C2EC51}" destId="{36B9EE9D-6600-5941-BB6C-A523C2F1ED0D}" srcOrd="0" destOrd="0" presId="urn:microsoft.com/office/officeart/2008/layout/LinedList"/>
    <dgm:cxn modelId="{00884B45-8B8F-F249-8419-42DD5B221859}" type="presOf" srcId="{789D2689-447F-48A0-8EDA-E35C7C4D77D5}" destId="{9BC3FBB7-AE02-9741-93F8-7F4C13007516}" srcOrd="0" destOrd="0" presId="urn:microsoft.com/office/officeart/2008/layout/LinedList"/>
    <dgm:cxn modelId="{B7B28251-AC09-A644-A807-8AC96C703A11}" type="presOf" srcId="{B15C52A0-C846-44E3-8BB0-5D322AD62FCB}" destId="{8B19D647-731B-2E46-85DF-93038A8FC5A6}" srcOrd="0" destOrd="0" presId="urn:microsoft.com/office/officeart/2008/layout/LinedList"/>
    <dgm:cxn modelId="{CD133854-B1F0-4D88-806B-4C7181DFE510}" srcId="{789D2689-447F-48A0-8EDA-E35C7C4D77D5}" destId="{EA96FB91-DEF2-4D40-BF44-BBC25D6CD6D2}" srcOrd="1" destOrd="0" parTransId="{4B8598CC-EA8B-4E0C-B11C-B6ECE4FEECCE}" sibTransId="{1CD32987-4B6C-4820-9224-3C5AC285B284}"/>
    <dgm:cxn modelId="{73A2A159-6538-411D-BB15-289B98A73C60}" srcId="{789D2689-447F-48A0-8EDA-E35C7C4D77D5}" destId="{EA28E72A-9AF7-42C8-AFFB-761C89AB9311}" srcOrd="0" destOrd="0" parTransId="{E61E32A9-2C73-4706-8726-73577A1F8C4A}" sibTransId="{60330026-1F4D-4BFD-BAC1-AACB8ECA9F72}"/>
    <dgm:cxn modelId="{FB5C865D-0B63-419B-910F-63BA4F89C4A5}" srcId="{789D2689-447F-48A0-8EDA-E35C7C4D77D5}" destId="{18328EDD-29E4-4618-91A5-250234E49207}" srcOrd="3" destOrd="0" parTransId="{626104BD-04EC-4896-A33E-251BF27D142D}" sibTransId="{4BD7065F-8EA3-41B8-99F1-7AB995128A6F}"/>
    <dgm:cxn modelId="{EF00BA65-9EC2-B242-80ED-2D9D14A6EFD6}" type="presOf" srcId="{18328EDD-29E4-4618-91A5-250234E49207}" destId="{A3634815-4450-B04C-9440-E792DAD174CD}" srcOrd="0" destOrd="0" presId="urn:microsoft.com/office/officeart/2008/layout/LinedList"/>
    <dgm:cxn modelId="{23D65166-6891-124C-B25F-98774B9E8D50}" type="presOf" srcId="{EA28E72A-9AF7-42C8-AFFB-761C89AB9311}" destId="{FD3A16E8-9C99-E848-BB25-3494A0B105B2}" srcOrd="0" destOrd="0" presId="urn:microsoft.com/office/officeart/2008/layout/LinedList"/>
    <dgm:cxn modelId="{F2A9D885-8385-954B-98CF-1B4600543C75}" type="presOf" srcId="{EA96FB91-DEF2-4D40-BF44-BBC25D6CD6D2}" destId="{F9167BB7-A60D-CB47-BBC8-13B51568F470}" srcOrd="0" destOrd="0" presId="urn:microsoft.com/office/officeart/2008/layout/LinedList"/>
    <dgm:cxn modelId="{B6A35A89-7530-4227-B0F1-4D2F2506D24A}" srcId="{789D2689-447F-48A0-8EDA-E35C7C4D77D5}" destId="{1B969BB0-D50E-4A35-981E-F12EF7C2EC51}" srcOrd="4" destOrd="0" parTransId="{42176ED2-4B54-48F8-A606-C5908BE62CF6}" sibTransId="{06998897-1AE1-4A01-B57E-35DBE9CD418F}"/>
    <dgm:cxn modelId="{955C8CFE-C372-48B2-84FF-76222E06D350}" srcId="{789D2689-447F-48A0-8EDA-E35C7C4D77D5}" destId="{B15C52A0-C846-44E3-8BB0-5D322AD62FCB}" srcOrd="2" destOrd="0" parTransId="{67AC7802-71A1-4EE8-94B6-4D7279828A2D}" sibTransId="{86929E92-25EA-4479-9B45-EAD53155AC15}"/>
    <dgm:cxn modelId="{D59E2B2A-B620-1547-8437-BBD2ED281B91}" type="presParOf" srcId="{9BC3FBB7-AE02-9741-93F8-7F4C13007516}" destId="{DF370C3B-BD73-064C-9D5C-0DC8ABD23B61}" srcOrd="0" destOrd="0" presId="urn:microsoft.com/office/officeart/2008/layout/LinedList"/>
    <dgm:cxn modelId="{4EB4ABE2-BE4F-9245-A488-C5BBB7D1A4FA}" type="presParOf" srcId="{9BC3FBB7-AE02-9741-93F8-7F4C13007516}" destId="{863CD8A6-A4C8-B546-B733-2A60DCD012B7}" srcOrd="1" destOrd="0" presId="urn:microsoft.com/office/officeart/2008/layout/LinedList"/>
    <dgm:cxn modelId="{18D38CE3-94F6-404C-B4BC-20D0B92B6A90}" type="presParOf" srcId="{863CD8A6-A4C8-B546-B733-2A60DCD012B7}" destId="{FD3A16E8-9C99-E848-BB25-3494A0B105B2}" srcOrd="0" destOrd="0" presId="urn:microsoft.com/office/officeart/2008/layout/LinedList"/>
    <dgm:cxn modelId="{1B4A272F-E651-B046-AE69-EE2CE5BB37D2}" type="presParOf" srcId="{863CD8A6-A4C8-B546-B733-2A60DCD012B7}" destId="{BE34A5A5-8CB4-D44D-A6C8-FAA0EA64EDE3}" srcOrd="1" destOrd="0" presId="urn:microsoft.com/office/officeart/2008/layout/LinedList"/>
    <dgm:cxn modelId="{D891E928-B7A9-F545-9CA1-1631608C8434}" type="presParOf" srcId="{9BC3FBB7-AE02-9741-93F8-7F4C13007516}" destId="{5FED21D9-3B4C-4B45-A15A-A6365941AB61}" srcOrd="2" destOrd="0" presId="urn:microsoft.com/office/officeart/2008/layout/LinedList"/>
    <dgm:cxn modelId="{8D375C57-7B91-484B-810C-1417E6BCE9CA}" type="presParOf" srcId="{9BC3FBB7-AE02-9741-93F8-7F4C13007516}" destId="{D50E2178-A03E-C944-9851-977B7CDE9E52}" srcOrd="3" destOrd="0" presId="urn:microsoft.com/office/officeart/2008/layout/LinedList"/>
    <dgm:cxn modelId="{BA9F3803-8207-654A-B2A9-6073842ABE2E}" type="presParOf" srcId="{D50E2178-A03E-C944-9851-977B7CDE9E52}" destId="{F9167BB7-A60D-CB47-BBC8-13B51568F470}" srcOrd="0" destOrd="0" presId="urn:microsoft.com/office/officeart/2008/layout/LinedList"/>
    <dgm:cxn modelId="{FA956BBA-83D4-6144-A2F8-EB840EE40E1A}" type="presParOf" srcId="{D50E2178-A03E-C944-9851-977B7CDE9E52}" destId="{ED4AC50D-F132-0D4F-A2F7-F5D085D302FB}" srcOrd="1" destOrd="0" presId="urn:microsoft.com/office/officeart/2008/layout/LinedList"/>
    <dgm:cxn modelId="{AFF902AF-ECC5-DA45-84BD-79F3F8B2F191}" type="presParOf" srcId="{9BC3FBB7-AE02-9741-93F8-7F4C13007516}" destId="{1067C52F-077B-C24E-8AFB-8E6DCDC579ED}" srcOrd="4" destOrd="0" presId="urn:microsoft.com/office/officeart/2008/layout/LinedList"/>
    <dgm:cxn modelId="{1E64A456-C8B2-AB4E-A720-44F1D8269EB7}" type="presParOf" srcId="{9BC3FBB7-AE02-9741-93F8-7F4C13007516}" destId="{37B7504D-1BFF-D942-83F7-7CFAF199A17C}" srcOrd="5" destOrd="0" presId="urn:microsoft.com/office/officeart/2008/layout/LinedList"/>
    <dgm:cxn modelId="{D0CFA44A-1AC7-7548-AD4D-34C01D9A0A47}" type="presParOf" srcId="{37B7504D-1BFF-D942-83F7-7CFAF199A17C}" destId="{8B19D647-731B-2E46-85DF-93038A8FC5A6}" srcOrd="0" destOrd="0" presId="urn:microsoft.com/office/officeart/2008/layout/LinedList"/>
    <dgm:cxn modelId="{4281E204-9F1F-0244-BFFE-0C80890F2372}" type="presParOf" srcId="{37B7504D-1BFF-D942-83F7-7CFAF199A17C}" destId="{1089A1A3-91F3-CC47-ADA2-77FD74EBF3E3}" srcOrd="1" destOrd="0" presId="urn:microsoft.com/office/officeart/2008/layout/LinedList"/>
    <dgm:cxn modelId="{CAAE99CF-62D2-E746-8048-FE06F39AB5D5}" type="presParOf" srcId="{9BC3FBB7-AE02-9741-93F8-7F4C13007516}" destId="{51CD95B4-67CF-CB47-BE2C-B8933F09A7C9}" srcOrd="6" destOrd="0" presId="urn:microsoft.com/office/officeart/2008/layout/LinedList"/>
    <dgm:cxn modelId="{8199CEAC-322A-5444-9794-F5ABEC653171}" type="presParOf" srcId="{9BC3FBB7-AE02-9741-93F8-7F4C13007516}" destId="{F6115657-46CB-2C49-A22C-8B40E6F2177D}" srcOrd="7" destOrd="0" presId="urn:microsoft.com/office/officeart/2008/layout/LinedList"/>
    <dgm:cxn modelId="{B3ABD4AF-C10C-1B41-B79D-A7EB797BAF54}" type="presParOf" srcId="{F6115657-46CB-2C49-A22C-8B40E6F2177D}" destId="{A3634815-4450-B04C-9440-E792DAD174CD}" srcOrd="0" destOrd="0" presId="urn:microsoft.com/office/officeart/2008/layout/LinedList"/>
    <dgm:cxn modelId="{95CB587E-AD07-0A45-A006-CB62F34E1C29}" type="presParOf" srcId="{F6115657-46CB-2C49-A22C-8B40E6F2177D}" destId="{8D89326C-9679-F44B-9997-F0434526A17F}" srcOrd="1" destOrd="0" presId="urn:microsoft.com/office/officeart/2008/layout/LinedList"/>
    <dgm:cxn modelId="{A1A10279-4C5B-CC4B-9EB6-5B587E4E517F}" type="presParOf" srcId="{9BC3FBB7-AE02-9741-93F8-7F4C13007516}" destId="{4007C42B-7E67-DC43-A1F9-9C4532E70566}" srcOrd="8" destOrd="0" presId="urn:microsoft.com/office/officeart/2008/layout/LinedList"/>
    <dgm:cxn modelId="{8E0915BD-D35C-A04B-BE60-098CB74415DA}" type="presParOf" srcId="{9BC3FBB7-AE02-9741-93F8-7F4C13007516}" destId="{1B665156-A83B-1640-B4F9-36B97AB54F62}" srcOrd="9" destOrd="0" presId="urn:microsoft.com/office/officeart/2008/layout/LinedList"/>
    <dgm:cxn modelId="{AD9D6BA3-FFF2-1549-A986-CABE2C8A0630}" type="presParOf" srcId="{1B665156-A83B-1640-B4F9-36B97AB54F62}" destId="{36B9EE9D-6600-5941-BB6C-A523C2F1ED0D}" srcOrd="0" destOrd="0" presId="urn:microsoft.com/office/officeart/2008/layout/LinedList"/>
    <dgm:cxn modelId="{77DC1421-1AD4-8C43-BD0D-F18EF19401B6}" type="presParOf" srcId="{1B665156-A83B-1640-B4F9-36B97AB54F62}" destId="{FD21F6D0-AB35-9047-8078-C5D5C588EE8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B7086-250C-4684-AF8F-39760511A089}">
      <dsp:nvSpPr>
        <dsp:cNvPr id="0" name=""/>
        <dsp:cNvSpPr/>
      </dsp:nvSpPr>
      <dsp:spPr>
        <a:xfrm>
          <a:off x="0" y="634"/>
          <a:ext cx="6172199" cy="5329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DCBA5-3D1B-489E-BC72-3210827FE787}">
      <dsp:nvSpPr>
        <dsp:cNvPr id="0" name=""/>
        <dsp:cNvSpPr/>
      </dsp:nvSpPr>
      <dsp:spPr>
        <a:xfrm>
          <a:off x="161215" y="120546"/>
          <a:ext cx="293119" cy="2931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1A61B-8C06-4DC0-AD63-D3EDF564A272}">
      <dsp:nvSpPr>
        <dsp:cNvPr id="0" name=""/>
        <dsp:cNvSpPr/>
      </dsp:nvSpPr>
      <dsp:spPr>
        <a:xfrm>
          <a:off x="615550" y="634"/>
          <a:ext cx="5556649" cy="53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403" tIns="56403" rIns="56403" bIns="5640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5550" y="634"/>
        <a:ext cx="5556649" cy="532944"/>
      </dsp:txXfrm>
    </dsp:sp>
    <dsp:sp modelId="{20D9A4D7-20EF-44AD-AA0C-787B39EED3E6}">
      <dsp:nvSpPr>
        <dsp:cNvPr id="0" name=""/>
        <dsp:cNvSpPr/>
      </dsp:nvSpPr>
      <dsp:spPr>
        <a:xfrm>
          <a:off x="0" y="666814"/>
          <a:ext cx="6172199" cy="5329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446D71-4A14-4187-8D4A-5B2B4D54D4CE}">
      <dsp:nvSpPr>
        <dsp:cNvPr id="0" name=""/>
        <dsp:cNvSpPr/>
      </dsp:nvSpPr>
      <dsp:spPr>
        <a:xfrm>
          <a:off x="161215" y="786727"/>
          <a:ext cx="293119" cy="2931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D102D-7A1D-4191-B2BC-CEA1318D8A45}">
      <dsp:nvSpPr>
        <dsp:cNvPr id="0" name=""/>
        <dsp:cNvSpPr/>
      </dsp:nvSpPr>
      <dsp:spPr>
        <a:xfrm>
          <a:off x="615550" y="666814"/>
          <a:ext cx="5556649" cy="53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403" tIns="56403" rIns="56403" bIns="5640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Game Architecture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5550" y="666814"/>
        <a:ext cx="5556649" cy="532944"/>
      </dsp:txXfrm>
    </dsp:sp>
    <dsp:sp modelId="{BD485C2C-4BDE-434D-9D6B-9475178E76DC}">
      <dsp:nvSpPr>
        <dsp:cNvPr id="0" name=""/>
        <dsp:cNvSpPr/>
      </dsp:nvSpPr>
      <dsp:spPr>
        <a:xfrm>
          <a:off x="0" y="1332994"/>
          <a:ext cx="6172199" cy="5329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18A658-086C-49DB-BBE7-B0C150235824}">
      <dsp:nvSpPr>
        <dsp:cNvPr id="0" name=""/>
        <dsp:cNvSpPr/>
      </dsp:nvSpPr>
      <dsp:spPr>
        <a:xfrm>
          <a:off x="161215" y="1452907"/>
          <a:ext cx="293119" cy="2931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61080-383B-4F88-A188-79D212A3542F}">
      <dsp:nvSpPr>
        <dsp:cNvPr id="0" name=""/>
        <dsp:cNvSpPr/>
      </dsp:nvSpPr>
      <dsp:spPr>
        <a:xfrm>
          <a:off x="615550" y="1332994"/>
          <a:ext cx="5556649" cy="53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403" tIns="56403" rIns="56403" bIns="5640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Game Flow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5550" y="1332994"/>
        <a:ext cx="5556649" cy="532944"/>
      </dsp:txXfrm>
    </dsp:sp>
    <dsp:sp modelId="{1DD76D7C-4000-4A5C-9B88-CEAF918CB9F7}">
      <dsp:nvSpPr>
        <dsp:cNvPr id="0" name=""/>
        <dsp:cNvSpPr/>
      </dsp:nvSpPr>
      <dsp:spPr>
        <a:xfrm>
          <a:off x="0" y="2066070"/>
          <a:ext cx="6172199" cy="5329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14BFC8-197B-43AF-9B1A-83D09CD0772B}">
      <dsp:nvSpPr>
        <dsp:cNvPr id="0" name=""/>
        <dsp:cNvSpPr/>
      </dsp:nvSpPr>
      <dsp:spPr>
        <a:xfrm>
          <a:off x="161215" y="2119087"/>
          <a:ext cx="293119" cy="2931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13714-39BD-4E23-9553-9870CA2653FB}">
      <dsp:nvSpPr>
        <dsp:cNvPr id="0" name=""/>
        <dsp:cNvSpPr/>
      </dsp:nvSpPr>
      <dsp:spPr>
        <a:xfrm>
          <a:off x="615550" y="1999175"/>
          <a:ext cx="5556649" cy="53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403" tIns="56403" rIns="56403" bIns="5640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 Details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5550" y="1999175"/>
        <a:ext cx="5556649" cy="532944"/>
      </dsp:txXfrm>
    </dsp:sp>
    <dsp:sp modelId="{E35A3599-707B-40BF-94C7-D68B381D1502}">
      <dsp:nvSpPr>
        <dsp:cNvPr id="0" name=""/>
        <dsp:cNvSpPr/>
      </dsp:nvSpPr>
      <dsp:spPr>
        <a:xfrm>
          <a:off x="0" y="2665355"/>
          <a:ext cx="6172199" cy="5329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44FA6F-8CC3-4A06-9244-E04FB54FBA26}">
      <dsp:nvSpPr>
        <dsp:cNvPr id="0" name=""/>
        <dsp:cNvSpPr/>
      </dsp:nvSpPr>
      <dsp:spPr>
        <a:xfrm>
          <a:off x="161215" y="2785267"/>
          <a:ext cx="293119" cy="29311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7DAFD-A43E-49E1-AC27-64ED22EFD774}">
      <dsp:nvSpPr>
        <dsp:cNvPr id="0" name=""/>
        <dsp:cNvSpPr/>
      </dsp:nvSpPr>
      <dsp:spPr>
        <a:xfrm>
          <a:off x="615550" y="2665355"/>
          <a:ext cx="5556649" cy="53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403" tIns="56403" rIns="56403" bIns="5640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Technical Details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5550" y="2665355"/>
        <a:ext cx="5556649" cy="532944"/>
      </dsp:txXfrm>
    </dsp:sp>
    <dsp:sp modelId="{C91AAB20-A25C-4E73-9AD1-4F5E0913DBE7}">
      <dsp:nvSpPr>
        <dsp:cNvPr id="0" name=""/>
        <dsp:cNvSpPr/>
      </dsp:nvSpPr>
      <dsp:spPr>
        <a:xfrm>
          <a:off x="0" y="3331535"/>
          <a:ext cx="6172199" cy="5329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50A48-7A72-4343-8AE0-4361237F81DF}">
      <dsp:nvSpPr>
        <dsp:cNvPr id="0" name=""/>
        <dsp:cNvSpPr/>
      </dsp:nvSpPr>
      <dsp:spPr>
        <a:xfrm>
          <a:off x="161215" y="3451448"/>
          <a:ext cx="293119" cy="29311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5C929-F3E0-4A8E-8020-EB362F2079DE}">
      <dsp:nvSpPr>
        <dsp:cNvPr id="0" name=""/>
        <dsp:cNvSpPr/>
      </dsp:nvSpPr>
      <dsp:spPr>
        <a:xfrm>
          <a:off x="615550" y="3331535"/>
          <a:ext cx="5556649" cy="53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403" tIns="56403" rIns="56403" bIns="5640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Installation and Setup 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5550" y="3331535"/>
        <a:ext cx="5556649" cy="532944"/>
      </dsp:txXfrm>
    </dsp:sp>
    <dsp:sp modelId="{E92714FB-FFEC-4399-86D0-531F59A641E8}">
      <dsp:nvSpPr>
        <dsp:cNvPr id="0" name=""/>
        <dsp:cNvSpPr/>
      </dsp:nvSpPr>
      <dsp:spPr>
        <a:xfrm>
          <a:off x="0" y="3997716"/>
          <a:ext cx="6172199" cy="5329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DD4C92-6613-43EB-9EB8-91E83349EBC1}">
      <dsp:nvSpPr>
        <dsp:cNvPr id="0" name=""/>
        <dsp:cNvSpPr/>
      </dsp:nvSpPr>
      <dsp:spPr>
        <a:xfrm>
          <a:off x="161215" y="4117628"/>
          <a:ext cx="293119" cy="29311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116DF-C4DF-4E47-B86E-99CF14452331}">
      <dsp:nvSpPr>
        <dsp:cNvPr id="0" name=""/>
        <dsp:cNvSpPr/>
      </dsp:nvSpPr>
      <dsp:spPr>
        <a:xfrm>
          <a:off x="615550" y="3997716"/>
          <a:ext cx="5556649" cy="53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403" tIns="56403" rIns="56403" bIns="5640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Future Improvements 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5550" y="3997716"/>
        <a:ext cx="5556649" cy="532944"/>
      </dsp:txXfrm>
    </dsp:sp>
    <dsp:sp modelId="{49C6827C-12D3-46A0-8589-CF204AD053C2}">
      <dsp:nvSpPr>
        <dsp:cNvPr id="0" name=""/>
        <dsp:cNvSpPr/>
      </dsp:nvSpPr>
      <dsp:spPr>
        <a:xfrm>
          <a:off x="0" y="4663896"/>
          <a:ext cx="6172199" cy="5329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215404-E136-4C85-9A52-8BCCD507D2A8}">
      <dsp:nvSpPr>
        <dsp:cNvPr id="0" name=""/>
        <dsp:cNvSpPr/>
      </dsp:nvSpPr>
      <dsp:spPr>
        <a:xfrm>
          <a:off x="161215" y="4783808"/>
          <a:ext cx="293119" cy="293119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6DE9F-FAEE-473D-8C2F-19971E7CDC96}">
      <dsp:nvSpPr>
        <dsp:cNvPr id="0" name=""/>
        <dsp:cNvSpPr/>
      </dsp:nvSpPr>
      <dsp:spPr>
        <a:xfrm>
          <a:off x="615550" y="4663896"/>
          <a:ext cx="5556649" cy="53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403" tIns="56403" rIns="56403" bIns="5640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5550" y="4663896"/>
        <a:ext cx="5556649" cy="5329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311E5E-2819-4F85-A49A-76C5BCBD6660}">
      <dsp:nvSpPr>
        <dsp:cNvPr id="0" name=""/>
        <dsp:cNvSpPr/>
      </dsp:nvSpPr>
      <dsp:spPr>
        <a:xfrm>
          <a:off x="970930" y="22191"/>
          <a:ext cx="1041435" cy="10266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689E1-20D2-409A-9897-74BD1B924856}">
      <dsp:nvSpPr>
        <dsp:cNvPr id="0" name=""/>
        <dsp:cNvSpPr/>
      </dsp:nvSpPr>
      <dsp:spPr>
        <a:xfrm>
          <a:off x="3883" y="1181320"/>
          <a:ext cx="2975528" cy="439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Technologies used: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83" y="1181320"/>
        <a:ext cx="2975528" cy="439991"/>
      </dsp:txXfrm>
    </dsp:sp>
    <dsp:sp modelId="{7B189FBA-DB7D-431C-AF46-F0F3C883116E}">
      <dsp:nvSpPr>
        <dsp:cNvPr id="0" name=""/>
        <dsp:cNvSpPr/>
      </dsp:nvSpPr>
      <dsp:spPr>
        <a:xfrm>
          <a:off x="3883" y="1682931"/>
          <a:ext cx="2975528" cy="1420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Programming Language: Java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Development Environment: JDK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IDE: Eclipse, IntelliJ IDEA, or any Java IDE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83" y="1682931"/>
        <a:ext cx="2975528" cy="1420260"/>
      </dsp:txXfrm>
    </dsp:sp>
    <dsp:sp modelId="{6A000937-ABCD-41AA-9C30-44C875F1C132}">
      <dsp:nvSpPr>
        <dsp:cNvPr id="0" name=""/>
        <dsp:cNvSpPr/>
      </dsp:nvSpPr>
      <dsp:spPr>
        <a:xfrm>
          <a:off x="4467176" y="22191"/>
          <a:ext cx="1041435" cy="10266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F731F-0817-4532-8EBE-6ECAF68C50EB}">
      <dsp:nvSpPr>
        <dsp:cNvPr id="0" name=""/>
        <dsp:cNvSpPr/>
      </dsp:nvSpPr>
      <dsp:spPr>
        <a:xfrm>
          <a:off x="3500129" y="1181320"/>
          <a:ext cx="2975528" cy="439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System Requirements:</a:t>
          </a:r>
          <a:endParaRPr lang="en-US" sz="2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00129" y="1181320"/>
        <a:ext cx="2975528" cy="439991"/>
      </dsp:txXfrm>
    </dsp:sp>
    <dsp:sp modelId="{372B5ECD-58C3-4F1D-BB65-2054BABC7353}">
      <dsp:nvSpPr>
        <dsp:cNvPr id="0" name=""/>
        <dsp:cNvSpPr/>
      </dsp:nvSpPr>
      <dsp:spPr>
        <a:xfrm>
          <a:off x="3500129" y="1682931"/>
          <a:ext cx="2975528" cy="1420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Java Runtime Environment (JRE) installed (version 8 or higher)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Adequate system resources (CPU, RAM) for running a Java application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00129" y="1682931"/>
        <a:ext cx="2975528" cy="14202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74198-854D-4DDB-B40A-25AF82C20DB2}">
      <dsp:nvSpPr>
        <dsp:cNvPr id="0" name=""/>
        <dsp:cNvSpPr/>
      </dsp:nvSpPr>
      <dsp:spPr>
        <a:xfrm>
          <a:off x="403400" y="565672"/>
          <a:ext cx="658916" cy="6589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2ADBE-EA23-4639-B812-54E284FA3D3E}">
      <dsp:nvSpPr>
        <dsp:cNvPr id="0" name=""/>
        <dsp:cNvSpPr/>
      </dsp:nvSpPr>
      <dsp:spPr>
        <a:xfrm>
          <a:off x="729" y="1450791"/>
          <a:ext cx="1464257" cy="622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Install Java Runtime Environment (JRE)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9" y="1450791"/>
        <a:ext cx="1464257" cy="622309"/>
      </dsp:txXfrm>
    </dsp:sp>
    <dsp:sp modelId="{85A2C2AF-23DA-42E0-84A7-6211DE2E0A42}">
      <dsp:nvSpPr>
        <dsp:cNvPr id="0" name=""/>
        <dsp:cNvSpPr/>
      </dsp:nvSpPr>
      <dsp:spPr>
        <a:xfrm>
          <a:off x="2123903" y="565672"/>
          <a:ext cx="658916" cy="6589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7C983-DEC2-4076-9C2D-2E16D72AA796}">
      <dsp:nvSpPr>
        <dsp:cNvPr id="0" name=""/>
        <dsp:cNvSpPr/>
      </dsp:nvSpPr>
      <dsp:spPr>
        <a:xfrm>
          <a:off x="1721232" y="1450791"/>
          <a:ext cx="1464257" cy="622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Download the Adventure Game source code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21232" y="1450791"/>
        <a:ext cx="1464257" cy="622309"/>
      </dsp:txXfrm>
    </dsp:sp>
    <dsp:sp modelId="{928A9CE4-BE81-4DA8-8021-9DBC3F4BE0E0}">
      <dsp:nvSpPr>
        <dsp:cNvPr id="0" name=""/>
        <dsp:cNvSpPr/>
      </dsp:nvSpPr>
      <dsp:spPr>
        <a:xfrm>
          <a:off x="3844406" y="565672"/>
          <a:ext cx="658916" cy="6589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A677B-2D88-4F7D-8D3C-9ED4C2DE26C3}">
      <dsp:nvSpPr>
        <dsp:cNvPr id="0" name=""/>
        <dsp:cNvSpPr/>
      </dsp:nvSpPr>
      <dsp:spPr>
        <a:xfrm>
          <a:off x="3441735" y="1450791"/>
          <a:ext cx="1464257" cy="622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- Set up the project in a Java IDE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41735" y="1450791"/>
        <a:ext cx="1464257" cy="622309"/>
      </dsp:txXfrm>
    </dsp:sp>
    <dsp:sp modelId="{87C921C4-8A7F-4775-919A-128CB039DF05}">
      <dsp:nvSpPr>
        <dsp:cNvPr id="0" name=""/>
        <dsp:cNvSpPr/>
      </dsp:nvSpPr>
      <dsp:spPr>
        <a:xfrm>
          <a:off x="5564909" y="565672"/>
          <a:ext cx="658916" cy="6589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3DAEE-5806-47A5-839B-CBBAB66F2A4C}">
      <dsp:nvSpPr>
        <dsp:cNvPr id="0" name=""/>
        <dsp:cNvSpPr/>
      </dsp:nvSpPr>
      <dsp:spPr>
        <a:xfrm>
          <a:off x="5162238" y="1450791"/>
          <a:ext cx="1464257" cy="622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Compile and run the Main class to start the game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62238" y="1450791"/>
        <a:ext cx="1464257" cy="6223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812EE-78EE-3649-93A4-7E22F99C27F2}">
      <dsp:nvSpPr>
        <dsp:cNvPr id="0" name=""/>
        <dsp:cNvSpPr/>
      </dsp:nvSpPr>
      <dsp:spPr>
        <a:xfrm>
          <a:off x="0" y="2537"/>
          <a:ext cx="6172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5206A-BF90-4743-A13F-51A1F271AF5E}">
      <dsp:nvSpPr>
        <dsp:cNvPr id="0" name=""/>
        <dsp:cNvSpPr/>
      </dsp:nvSpPr>
      <dsp:spPr>
        <a:xfrm>
          <a:off x="0" y="2537"/>
          <a:ext cx="6172199" cy="865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- Additional locations and challenges</a:t>
          </a:r>
          <a:endParaRPr lang="en-US" sz="1700" kern="1200"/>
        </a:p>
      </dsp:txBody>
      <dsp:txXfrm>
        <a:off x="0" y="2537"/>
        <a:ext cx="6172199" cy="865399"/>
      </dsp:txXfrm>
    </dsp:sp>
    <dsp:sp modelId="{C8D21C0E-5B28-724E-A711-FACC31BC70BA}">
      <dsp:nvSpPr>
        <dsp:cNvPr id="0" name=""/>
        <dsp:cNvSpPr/>
      </dsp:nvSpPr>
      <dsp:spPr>
        <a:xfrm>
          <a:off x="0" y="867937"/>
          <a:ext cx="6172199" cy="0"/>
        </a:xfrm>
        <a:prstGeom prst="line">
          <a:avLst/>
        </a:prstGeom>
        <a:solidFill>
          <a:schemeClr val="accent2">
            <a:hueOff val="-312216"/>
            <a:satOff val="9775"/>
            <a:lumOff val="-3020"/>
            <a:alphaOff val="0"/>
          </a:schemeClr>
        </a:solidFill>
        <a:ln w="12700" cap="flat" cmpd="sng" algn="ctr">
          <a:solidFill>
            <a:schemeClr val="accent2">
              <a:hueOff val="-312216"/>
              <a:satOff val="9775"/>
              <a:lumOff val="-30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5C7F5-59FC-454E-9ACB-55B42B7C583C}">
      <dsp:nvSpPr>
        <dsp:cNvPr id="0" name=""/>
        <dsp:cNvSpPr/>
      </dsp:nvSpPr>
      <dsp:spPr>
        <a:xfrm>
          <a:off x="0" y="867937"/>
          <a:ext cx="6172199" cy="865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- Quests and side missions</a:t>
          </a:r>
          <a:endParaRPr lang="en-US" sz="1700" kern="1200"/>
        </a:p>
      </dsp:txBody>
      <dsp:txXfrm>
        <a:off x="0" y="867937"/>
        <a:ext cx="6172199" cy="865399"/>
      </dsp:txXfrm>
    </dsp:sp>
    <dsp:sp modelId="{F9C8DD90-B890-0749-AF04-F377D8C4B953}">
      <dsp:nvSpPr>
        <dsp:cNvPr id="0" name=""/>
        <dsp:cNvSpPr/>
      </dsp:nvSpPr>
      <dsp:spPr>
        <a:xfrm>
          <a:off x="0" y="1733337"/>
          <a:ext cx="6172199" cy="0"/>
        </a:xfrm>
        <a:prstGeom prst="line">
          <a:avLst/>
        </a:prstGeom>
        <a:solidFill>
          <a:schemeClr val="accent2">
            <a:hueOff val="-624433"/>
            <a:satOff val="19549"/>
            <a:lumOff val="-6039"/>
            <a:alphaOff val="0"/>
          </a:schemeClr>
        </a:solidFill>
        <a:ln w="12700" cap="flat" cmpd="sng" algn="ctr">
          <a:solidFill>
            <a:schemeClr val="accent2">
              <a:hueOff val="-624433"/>
              <a:satOff val="19549"/>
              <a:lumOff val="-6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B5F93-DB0E-874A-90C4-0C79B678D53D}">
      <dsp:nvSpPr>
        <dsp:cNvPr id="0" name=""/>
        <dsp:cNvSpPr/>
      </dsp:nvSpPr>
      <dsp:spPr>
        <a:xfrm>
          <a:off x="0" y="1733337"/>
          <a:ext cx="6172199" cy="865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- More weapons and armor options</a:t>
          </a:r>
          <a:endParaRPr lang="en-US" sz="1700" kern="1200"/>
        </a:p>
      </dsp:txBody>
      <dsp:txXfrm>
        <a:off x="0" y="1733337"/>
        <a:ext cx="6172199" cy="865399"/>
      </dsp:txXfrm>
    </dsp:sp>
    <dsp:sp modelId="{8C57B188-6F1E-C646-BDF4-6EE852E35123}">
      <dsp:nvSpPr>
        <dsp:cNvPr id="0" name=""/>
        <dsp:cNvSpPr/>
      </dsp:nvSpPr>
      <dsp:spPr>
        <a:xfrm>
          <a:off x="0" y="2598737"/>
          <a:ext cx="6172199" cy="0"/>
        </a:xfrm>
        <a:prstGeom prst="line">
          <a:avLst/>
        </a:prstGeom>
        <a:solidFill>
          <a:schemeClr val="accent2">
            <a:hueOff val="-936649"/>
            <a:satOff val="29324"/>
            <a:lumOff val="-9059"/>
            <a:alphaOff val="0"/>
          </a:schemeClr>
        </a:solidFill>
        <a:ln w="12700" cap="flat" cmpd="sng" algn="ctr">
          <a:solidFill>
            <a:schemeClr val="accent2">
              <a:hueOff val="-936649"/>
              <a:satOff val="29324"/>
              <a:lumOff val="-9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7EB38-A53A-8345-805F-E2F86225B378}">
      <dsp:nvSpPr>
        <dsp:cNvPr id="0" name=""/>
        <dsp:cNvSpPr/>
      </dsp:nvSpPr>
      <dsp:spPr>
        <a:xfrm>
          <a:off x="0" y="2598737"/>
          <a:ext cx="6172199" cy="865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- NPC(non-playable character) interactions and dialogue</a:t>
          </a:r>
          <a:endParaRPr lang="en-US" sz="1700" kern="1200"/>
        </a:p>
      </dsp:txBody>
      <dsp:txXfrm>
        <a:off x="0" y="2598737"/>
        <a:ext cx="6172199" cy="865399"/>
      </dsp:txXfrm>
    </dsp:sp>
    <dsp:sp modelId="{9E7C2C40-750E-904D-BF87-3B2EBC7C1C30}">
      <dsp:nvSpPr>
        <dsp:cNvPr id="0" name=""/>
        <dsp:cNvSpPr/>
      </dsp:nvSpPr>
      <dsp:spPr>
        <a:xfrm>
          <a:off x="0" y="3464137"/>
          <a:ext cx="6172199" cy="0"/>
        </a:xfrm>
        <a:prstGeom prst="line">
          <a:avLst/>
        </a:prstGeom>
        <a:solidFill>
          <a:schemeClr val="accent2">
            <a:hueOff val="-1248865"/>
            <a:satOff val="39098"/>
            <a:lumOff val="-12078"/>
            <a:alphaOff val="0"/>
          </a:schemeClr>
        </a:solidFill>
        <a:ln w="12700" cap="flat" cmpd="sng" algn="ctr">
          <a:solidFill>
            <a:schemeClr val="accent2">
              <a:hueOff val="-1248865"/>
              <a:satOff val="39098"/>
              <a:lumOff val="-12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C137F-47E6-7548-970B-3B9E721BBFFE}">
      <dsp:nvSpPr>
        <dsp:cNvPr id="0" name=""/>
        <dsp:cNvSpPr/>
      </dsp:nvSpPr>
      <dsp:spPr>
        <a:xfrm>
          <a:off x="0" y="3464137"/>
          <a:ext cx="6172199" cy="865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- Include graphics and visuals</a:t>
          </a:r>
          <a:endParaRPr lang="en-US" sz="1700" kern="1200"/>
        </a:p>
      </dsp:txBody>
      <dsp:txXfrm>
        <a:off x="0" y="3464137"/>
        <a:ext cx="6172199" cy="865399"/>
      </dsp:txXfrm>
    </dsp:sp>
    <dsp:sp modelId="{F8103AB7-2302-B648-87FC-42756870B769}">
      <dsp:nvSpPr>
        <dsp:cNvPr id="0" name=""/>
        <dsp:cNvSpPr/>
      </dsp:nvSpPr>
      <dsp:spPr>
        <a:xfrm>
          <a:off x="0" y="4329537"/>
          <a:ext cx="6172199" cy="0"/>
        </a:xfrm>
        <a:prstGeom prst="line">
          <a:avLst/>
        </a:prstGeom>
        <a:solidFill>
          <a:schemeClr val="accent2">
            <a:hueOff val="-1561081"/>
            <a:satOff val="48873"/>
            <a:lumOff val="-15098"/>
            <a:alphaOff val="0"/>
          </a:schemeClr>
        </a:solidFill>
        <a:ln w="12700" cap="flat" cmpd="sng" algn="ctr">
          <a:solidFill>
            <a:schemeClr val="accent2">
              <a:hueOff val="-1561081"/>
              <a:satOff val="48873"/>
              <a:lumOff val="-1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E1B8A-23B0-FE44-985E-1398F347B33D}">
      <dsp:nvSpPr>
        <dsp:cNvPr id="0" name=""/>
        <dsp:cNvSpPr/>
      </dsp:nvSpPr>
      <dsp:spPr>
        <a:xfrm>
          <a:off x="0" y="4329537"/>
          <a:ext cx="6172199" cy="865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- Multiplayer functionality</a:t>
          </a:r>
          <a:endParaRPr lang="en-US" sz="1700" kern="1200"/>
        </a:p>
      </dsp:txBody>
      <dsp:txXfrm>
        <a:off x="0" y="4329537"/>
        <a:ext cx="6172199" cy="8653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70C3B-BD73-064C-9D5C-0DC8ABD23B61}">
      <dsp:nvSpPr>
        <dsp:cNvPr id="0" name=""/>
        <dsp:cNvSpPr/>
      </dsp:nvSpPr>
      <dsp:spPr>
        <a:xfrm>
          <a:off x="0" y="634"/>
          <a:ext cx="61724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A16E8-9C99-E848-BB25-3494A0B105B2}">
      <dsp:nvSpPr>
        <dsp:cNvPr id="0" name=""/>
        <dsp:cNvSpPr/>
      </dsp:nvSpPr>
      <dsp:spPr>
        <a:xfrm>
          <a:off x="0" y="634"/>
          <a:ext cx="6172412" cy="1039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- The Adventure Game offers an exciting and immersive gaming experience.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634"/>
        <a:ext cx="6172412" cy="1039245"/>
      </dsp:txXfrm>
    </dsp:sp>
    <dsp:sp modelId="{5FED21D9-3B4C-4B45-A15A-A6365941AB61}">
      <dsp:nvSpPr>
        <dsp:cNvPr id="0" name=""/>
        <dsp:cNvSpPr/>
      </dsp:nvSpPr>
      <dsp:spPr>
        <a:xfrm>
          <a:off x="0" y="1039880"/>
          <a:ext cx="61724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67BB7-A60D-CB47-BBC8-13B51568F470}">
      <dsp:nvSpPr>
        <dsp:cNvPr id="0" name=""/>
        <dsp:cNvSpPr/>
      </dsp:nvSpPr>
      <dsp:spPr>
        <a:xfrm>
          <a:off x="0" y="1039880"/>
          <a:ext cx="6172412" cy="1039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Players can explore various locations, battle enemies, and purchase items.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039880"/>
        <a:ext cx="6172412" cy="1039245"/>
      </dsp:txXfrm>
    </dsp:sp>
    <dsp:sp modelId="{1067C52F-077B-C24E-8AFB-8E6DCDC579ED}">
      <dsp:nvSpPr>
        <dsp:cNvPr id="0" name=""/>
        <dsp:cNvSpPr/>
      </dsp:nvSpPr>
      <dsp:spPr>
        <a:xfrm>
          <a:off x="0" y="2079125"/>
          <a:ext cx="61724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9D647-731B-2E46-85DF-93038A8FC5A6}">
      <dsp:nvSpPr>
        <dsp:cNvPr id="0" name=""/>
        <dsp:cNvSpPr/>
      </dsp:nvSpPr>
      <dsp:spPr>
        <a:xfrm>
          <a:off x="0" y="2079125"/>
          <a:ext cx="6172412" cy="1039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- The ability to save and load game progress ensures a seamless gaming experience.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079125"/>
        <a:ext cx="6172412" cy="1039245"/>
      </dsp:txXfrm>
    </dsp:sp>
    <dsp:sp modelId="{51CD95B4-67CF-CB47-BE2C-B8933F09A7C9}">
      <dsp:nvSpPr>
        <dsp:cNvPr id="0" name=""/>
        <dsp:cNvSpPr/>
      </dsp:nvSpPr>
      <dsp:spPr>
        <a:xfrm>
          <a:off x="0" y="3118371"/>
          <a:ext cx="61724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34815-4450-B04C-9440-E792DAD174CD}">
      <dsp:nvSpPr>
        <dsp:cNvPr id="0" name=""/>
        <dsp:cNvSpPr/>
      </dsp:nvSpPr>
      <dsp:spPr>
        <a:xfrm>
          <a:off x="0" y="3118371"/>
          <a:ext cx="6172412" cy="1039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- The game's architecture leverages object-oriented principles for flexibility and extensibility.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118371"/>
        <a:ext cx="6172412" cy="1039245"/>
      </dsp:txXfrm>
    </dsp:sp>
    <dsp:sp modelId="{4007C42B-7E67-DC43-A1F9-9C4532E70566}">
      <dsp:nvSpPr>
        <dsp:cNvPr id="0" name=""/>
        <dsp:cNvSpPr/>
      </dsp:nvSpPr>
      <dsp:spPr>
        <a:xfrm>
          <a:off x="0" y="4157616"/>
          <a:ext cx="61724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9EE9D-6600-5941-BB6C-A523C2F1ED0D}">
      <dsp:nvSpPr>
        <dsp:cNvPr id="0" name=""/>
        <dsp:cNvSpPr/>
      </dsp:nvSpPr>
      <dsp:spPr>
        <a:xfrm>
          <a:off x="0" y="4157616"/>
          <a:ext cx="6172412" cy="1039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Overall, the Adventure Game provides an enjoyable adventure for players to who enjoy text base game.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157616"/>
        <a:ext cx="6172412" cy="1039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7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0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96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3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2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11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1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0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6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4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java/" TargetMode="External"/><Relationship Id="rId3" Type="http://schemas.openxmlformats.org/officeDocument/2006/relationships/image" Target="../media/image36.svg"/><Relationship Id="rId7" Type="http://schemas.openxmlformats.org/officeDocument/2006/relationships/hyperlink" Target="https://stackoverflow.com/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tutorial/" TargetMode="External"/><Relationship Id="rId5" Type="http://schemas.openxmlformats.org/officeDocument/2006/relationships/hyperlink" Target="https://www.youtube.com/" TargetMode="External"/><Relationship Id="rId4" Type="http://schemas.openxmlformats.org/officeDocument/2006/relationships/hyperlink" Target="https://www.google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8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8541CE3C-60C7-E071-778F-755CDE3B0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1173587"/>
            <a:ext cx="6216561" cy="375285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0"/>
            <a:ext cx="4603482" cy="61124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078EC-F87C-B194-8AD5-E2DA84FB3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anchor="b">
            <a:normAutofit/>
          </a:bodyPr>
          <a:lstStyle/>
          <a:p>
            <a:r>
              <a:rPr lang="en-NP" sz="36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Adventure Game </a:t>
            </a:r>
            <a:endParaRPr lang="en-NP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4C271-E299-BFA4-B639-45666C77E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4" y="4238046"/>
            <a:ext cx="3806919" cy="1741404"/>
          </a:xfrm>
        </p:spPr>
        <p:txBody>
          <a:bodyPr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en-NP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>
              <a:lnSpc>
                <a:spcPct val="140000"/>
              </a:lnSpc>
            </a:pPr>
            <a:r>
              <a:rPr lang="en-NP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Anil Shrestha </a:t>
            </a:r>
          </a:p>
          <a:p>
            <a:pPr>
              <a:lnSpc>
                <a:spcPct val="140000"/>
              </a:lnSpc>
            </a:pPr>
            <a:r>
              <a:rPr 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M22W7307</a:t>
            </a:r>
            <a:endParaRPr lang="en-NP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31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55117-4F45-6ADD-017A-187EF817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NP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95CF81-0573-9EAE-1414-61A6374137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855709"/>
              </p:ext>
            </p:extLst>
          </p:nvPr>
        </p:nvGraphicFramePr>
        <p:xfrm>
          <a:off x="5376671" y="705113"/>
          <a:ext cx="6172412" cy="519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2771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B073644D-4F57-CA50-D98D-7AECBFB15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646" y="1750192"/>
            <a:ext cx="3328786" cy="33287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58222-7DC7-44CA-CCAF-6EC3C37C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15410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N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B3B0-0048-E3AA-8705-ADFD4849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857" y="2268656"/>
            <a:ext cx="6627226" cy="3505938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Google: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https://www.google.com/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Oracle Java Tutorials: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https://docs.oracle.com/javase/tutorial/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Stack Overflow: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https://stackoverflow.com/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https://www.geeksforgeeks.org/java/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0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14EFBA-DEC5-4782-9B45-CEF1661DB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21586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72056-B251-444C-124B-DB066FC0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</p:spPr>
        <p:txBody>
          <a:bodyPr>
            <a:normAutofit/>
          </a:bodyPr>
          <a:lstStyle/>
          <a:p>
            <a:r>
              <a:rPr lang="en-N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743E745-6024-9D66-0887-5DEEEDA86C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773071"/>
              </p:ext>
            </p:extLst>
          </p:nvPr>
        </p:nvGraphicFramePr>
        <p:xfrm>
          <a:off x="5376863" y="704850"/>
          <a:ext cx="6172200" cy="519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062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screen shot of a computer&#10;&#10;Description automatically generated">
            <a:extLst>
              <a:ext uri="{FF2B5EF4-FFF2-40B4-BE49-F238E27FC236}">
                <a16:creationId xmlns:a16="http://schemas.microsoft.com/office/drawing/2014/main" id="{8421EEAB-B029-A8C8-CFB9-6846DA6F0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48"/>
            <a:ext cx="4518154" cy="535767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87BA618-CA6A-E9EB-2C89-3F350F80D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154102"/>
          </a:xfrm>
        </p:spPr>
        <p:txBody>
          <a:bodyPr>
            <a:normAutofit/>
          </a:bodyPr>
          <a:lstStyle/>
          <a:p>
            <a:r>
              <a:rPr lang="en-N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4B3D374-DD5C-8038-7FDE-F10878081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857" y="2268656"/>
            <a:ext cx="6627226" cy="3505938"/>
          </a:xfrm>
        </p:spPr>
        <p:txBody>
          <a:bodyPr anchor="t">
            <a:norm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Text-based Java Game that offers an interactive and engaging gaming experience. 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off on adventure, explore different locations, and battle enemies.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weapons and armor to enhance your character's abilities.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and load your progress to continue your adventure at any time.</a:t>
            </a:r>
          </a:p>
          <a:p>
            <a:pPr>
              <a:lnSpc>
                <a:spcPct val="130000"/>
              </a:lnSpc>
            </a:pPr>
            <a:endParaRPr lang="en-NP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6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8127523A-4C60-31DB-25D3-801CC5B985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42" r="14023" b="2"/>
          <a:stretch/>
        </p:blipFill>
        <p:spPr>
          <a:xfrm>
            <a:off x="20" y="719747"/>
            <a:ext cx="4458058" cy="53896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48AC7-45D3-9896-650D-DB4B26F3C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15410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ARCHITECTURE</a:t>
            </a:r>
            <a:endParaRPr lang="en-NP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A97E3-DD77-5DBE-0989-ADC7E5F96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857" y="2268656"/>
            <a:ext cx="6627226" cy="3505938"/>
          </a:xfrm>
        </p:spPr>
        <p:txBody>
          <a:bodyPr anchor="t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Adventure Game follows an object-oriented architecture.</a:t>
            </a:r>
          </a:p>
          <a:p>
            <a:pPr marL="285750" indent="-285750">
              <a:buFontTx/>
              <a:buChar char="-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classes: Player, Character, Location,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BattleLoc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NormalLoc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Obstacle, Weapon, Armor.</a:t>
            </a:r>
          </a:p>
          <a:p>
            <a:pPr marL="285750" indent="-285750">
              <a:buFontTx/>
              <a:buChar char="-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modularity, extensibility, and code reusability.</a:t>
            </a:r>
          </a:p>
          <a:p>
            <a:pPr marL="285750" indent="-285750">
              <a:buFontTx/>
              <a:buChar char="-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extensibility for adding new characters, locations, and obstacles.</a:t>
            </a:r>
            <a:endParaRPr lang="en-NP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6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laybook">
            <a:extLst>
              <a:ext uri="{FF2B5EF4-FFF2-40B4-BE49-F238E27FC236}">
                <a16:creationId xmlns:a16="http://schemas.microsoft.com/office/drawing/2014/main" id="{01F50622-2558-8672-8029-D48AB8765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646" y="1750192"/>
            <a:ext cx="3328786" cy="33287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499F55-6C75-9D84-B5F9-DF74DBB7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562" y="355279"/>
            <a:ext cx="6627226" cy="1154102"/>
          </a:xfrm>
        </p:spPr>
        <p:txBody>
          <a:bodyPr>
            <a:normAutofit/>
          </a:bodyPr>
          <a:lstStyle/>
          <a:p>
            <a:r>
              <a:rPr lang="en-NP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FLOW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BDC31-7F88-C37B-571E-3318BB80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857" y="1304229"/>
            <a:ext cx="6627226" cy="5007416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Start the Game: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to start a new game or load a saved game.</a:t>
            </a:r>
          </a:p>
          <a:p>
            <a:pPr>
              <a:lnSpc>
                <a:spcPct val="130000"/>
              </a:lnSpc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Gameplay: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different locations.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Battle enemies using character abilities and weapons.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items from the store to enhance your character.</a:t>
            </a:r>
          </a:p>
          <a:p>
            <a:pPr>
              <a:lnSpc>
                <a:spcPct val="130000"/>
              </a:lnSpc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Saving and Loading the Game: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game to preserve progress.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a saved game to continue from where you left off.</a:t>
            </a:r>
          </a:p>
          <a:p>
            <a:pPr>
              <a:lnSpc>
                <a:spcPct val="130000"/>
              </a:lnSpc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Game Over: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Lose if your character's health reaches zero.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to exit the game at any time.</a:t>
            </a:r>
          </a:p>
          <a:p>
            <a:pPr>
              <a:lnSpc>
                <a:spcPct val="130000"/>
              </a:lnSpc>
            </a:pPr>
            <a:endParaRPr lang="en-NP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2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0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0972EDE-A33F-52D3-9010-F98307CC07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3" r="19277" b="3"/>
          <a:stretch/>
        </p:blipFill>
        <p:spPr>
          <a:xfrm>
            <a:off x="20" y="719747"/>
            <a:ext cx="4458058" cy="5389675"/>
          </a:xfrm>
          <a:prstGeom prst="rect">
            <a:avLst/>
          </a:prstGeom>
        </p:spPr>
      </p:pic>
      <p:sp>
        <p:nvSpPr>
          <p:cNvPr id="29" name="Rectangle 14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04234-AB40-BFD9-3F12-72E3E6F7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154102"/>
          </a:xfrm>
        </p:spPr>
        <p:txBody>
          <a:bodyPr>
            <a:normAutofit fontScale="90000"/>
          </a:bodyPr>
          <a:lstStyle/>
          <a:p>
            <a:pPr>
              <a:lnSpc>
                <a:spcPct val="140000"/>
              </a:lnSpc>
            </a:pPr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</a:t>
            </a:r>
            <a:endParaRPr lang="en-NP" dirty="0"/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FCCC-4F7B-E0D3-6A2D-719BE2CC0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857" y="2268656"/>
            <a:ext cx="6627226" cy="3505938"/>
          </a:xfrm>
        </p:spPr>
        <p:txBody>
          <a:bodyPr anchor="t">
            <a:normAutofit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Java programming language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Object-oriented programming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User input with Scanner class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File I/O for saving and loading game - progress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Randomization for enemy attributes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Error handling mechanisms</a:t>
            </a:r>
            <a:endParaRPr lang="en-NP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9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48" y="1767385"/>
            <a:ext cx="12188950" cy="436728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DE8D7-5FA7-5693-22BD-EF96BDB4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2138901"/>
            <a:ext cx="3411973" cy="3635693"/>
          </a:xfrm>
        </p:spPr>
        <p:txBody>
          <a:bodyPr>
            <a:normAutofit/>
          </a:bodyPr>
          <a:lstStyle/>
          <a:p>
            <a:r>
              <a:rPr lang="en-US" b="1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DETAILS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NP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B051B28-5578-E02C-F7E3-1F1DFFEA2A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287026"/>
              </p:ext>
            </p:extLst>
          </p:nvPr>
        </p:nvGraphicFramePr>
        <p:xfrm>
          <a:off x="5069265" y="2410852"/>
          <a:ext cx="6479542" cy="3125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535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ownload">
            <a:extLst>
              <a:ext uri="{FF2B5EF4-FFF2-40B4-BE49-F238E27FC236}">
                <a16:creationId xmlns:a16="http://schemas.microsoft.com/office/drawing/2014/main" id="{D1CECE74-9894-67D3-7E13-B9B4A658F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646" y="1750192"/>
            <a:ext cx="3328786" cy="33287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D9D34-F4A6-C43E-CE8B-092282180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918008" cy="1154102"/>
          </a:xfrm>
        </p:spPr>
        <p:txBody>
          <a:bodyPr>
            <a:normAutofit fontScale="90000"/>
          </a:bodyPr>
          <a:lstStyle/>
          <a:p>
            <a:pPr>
              <a:lnSpc>
                <a:spcPct val="140000"/>
              </a:lnSpc>
            </a:pPr>
            <a:r>
              <a:rPr lang="en-US" sz="40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AND SETUP </a:t>
            </a:r>
            <a:endParaRPr lang="en-NP" sz="4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9F231512-3AE6-2976-FEE5-D0D39613B0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498806"/>
              </p:ext>
            </p:extLst>
          </p:nvPr>
        </p:nvGraphicFramePr>
        <p:xfrm>
          <a:off x="4919469" y="2120845"/>
          <a:ext cx="6627226" cy="2638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5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3835F464-7A59-4221-AA5E-B60EF8D3C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8A469-B2EA-827E-0F4A-25128A02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</p:spPr>
        <p:txBody>
          <a:bodyPr>
            <a:normAutofit/>
          </a:bodyPr>
          <a:lstStyle/>
          <a:p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 </a:t>
            </a:r>
            <a:endParaRPr lang="en-NP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C57B5ED-61CB-4AF5-A47A-A41A996F8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61644" y="0"/>
            <a:ext cx="7530351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14C9CDB-7738-4B6C-BCE1-D9516C1E0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09F6A45C-E08A-E12A-8EE5-8AA3D937A6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52253"/>
              </p:ext>
            </p:extLst>
          </p:nvPr>
        </p:nvGraphicFramePr>
        <p:xfrm>
          <a:off x="5376863" y="704850"/>
          <a:ext cx="6172200" cy="519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192356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516</Words>
  <Application>Microsoft Macintosh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Meiryo</vt:lpstr>
      <vt:lpstr>Arial</vt:lpstr>
      <vt:lpstr>Corbel</vt:lpstr>
      <vt:lpstr>Times New Roman</vt:lpstr>
      <vt:lpstr>ShojiVTI</vt:lpstr>
      <vt:lpstr>Adventure Game </vt:lpstr>
      <vt:lpstr>TABLE OF CONTENTS</vt:lpstr>
      <vt:lpstr>INTRODUCTION</vt:lpstr>
      <vt:lpstr>GAME ARCHITECTURE</vt:lpstr>
      <vt:lpstr>GAME FLOW</vt:lpstr>
      <vt:lpstr>IMPLEMENTATION DETAILS</vt:lpstr>
      <vt:lpstr>TECHNICAL DETAILS </vt:lpstr>
      <vt:lpstr>INSTALLATION AND SETUP </vt:lpstr>
      <vt:lpstr>FUTURE IMPROVEMENTS </vt:lpstr>
      <vt:lpstr>CONCLUSION 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 Game </dc:title>
  <dc:creator>Shrestha　Anil</dc:creator>
  <cp:lastModifiedBy>Shrestha　Anil</cp:lastModifiedBy>
  <cp:revision>3</cp:revision>
  <dcterms:created xsi:type="dcterms:W3CDTF">2023-07-10T12:48:59Z</dcterms:created>
  <dcterms:modified xsi:type="dcterms:W3CDTF">2023-07-11T06:42:23Z</dcterms:modified>
</cp:coreProperties>
</file>