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08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8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97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1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2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9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7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4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1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C4F7-F01D-4C13-9CA0-C6EEE253737A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8C3C72-4D8D-48B6-BB48-8E4F58E45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mite-esports.gamepedia.com/BOT_Empi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Watson_(computer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zim.co.zw/2020/06/ibm-cl-outage-rainy-day-for-big-blu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5828-AC1D-49FD-AF68-B97FBC92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16279"/>
            <a:ext cx="8915399" cy="1631271"/>
          </a:xfrm>
        </p:spPr>
        <p:txBody>
          <a:bodyPr/>
          <a:lstStyle/>
          <a:p>
            <a:r>
              <a:rPr lang="en-IN" b="1" dirty="0">
                <a:latin typeface="Bahnschrift Light SemiCondensed" panose="020B0502040204020203" pitchFamily="34" charset="0"/>
              </a:rPr>
              <a:t>AI Powered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FA275-E67F-4883-87F8-A481CAD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9220" y="6276625"/>
            <a:ext cx="1836829" cy="470528"/>
          </a:xfrm>
        </p:spPr>
        <p:txBody>
          <a:bodyPr/>
          <a:lstStyle/>
          <a:p>
            <a:r>
              <a:rPr lang="en-IN" dirty="0"/>
              <a:t>©Kartikeya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D082A-31A5-4464-944A-4BFB686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346111"/>
            <a:ext cx="2804495" cy="78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1886-9685-4AF3-A487-BF59D647C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0039" y="3068018"/>
            <a:ext cx="2559728" cy="2559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DF356-DD15-4B57-8948-7FCF2EEED7B4}"/>
              </a:ext>
            </a:extLst>
          </p:cNvPr>
          <p:cNvSpPr txBox="1"/>
          <p:nvPr/>
        </p:nvSpPr>
        <p:spPr>
          <a:xfrm>
            <a:off x="6871316" y="5627746"/>
            <a:ext cx="2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smite-esports.gamepedia.com/BOT_Empir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477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A7D-BC13-4992-8650-FC5023E7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E014-373D-4B38-819C-6B80E16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  <a:p>
            <a:r>
              <a:rPr lang="en-IN" dirty="0"/>
              <a:t>Introduction to Assistant</a:t>
            </a:r>
          </a:p>
          <a:p>
            <a:r>
              <a:rPr lang="en-IN" dirty="0"/>
              <a:t>Introduction to IBM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44DD-1976-4AF0-AAA8-E05E1ECD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00" y="395510"/>
            <a:ext cx="2804495" cy="78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9794E0-947A-4DED-9FEB-DB4B4CC00579}"/>
              </a:ext>
            </a:extLst>
          </p:cNvPr>
          <p:cNvSpPr/>
          <p:nvPr/>
        </p:nvSpPr>
        <p:spPr>
          <a:xfrm>
            <a:off x="10697166" y="646249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</p:spTree>
    <p:extLst>
      <p:ext uri="{BB962C8B-B14F-4D97-AF65-F5344CB8AC3E}">
        <p14:creationId xmlns:p14="http://schemas.microsoft.com/office/powerpoint/2010/main" val="19952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3273-2542-4EB7-82DC-CFC2732C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70BA-8E88-4BF0-9759-D77004EE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IBM Cloud</a:t>
            </a:r>
          </a:p>
          <a:p>
            <a:r>
              <a:rPr lang="en-IN" dirty="0"/>
              <a:t>IBM Watson</a:t>
            </a:r>
          </a:p>
          <a:p>
            <a:r>
              <a:rPr lang="en-IN" dirty="0"/>
              <a:t>IBM Discovery</a:t>
            </a:r>
          </a:p>
          <a:p>
            <a:r>
              <a:rPr lang="en-IN" dirty="0"/>
              <a:t>IBM Cloud Function</a:t>
            </a:r>
          </a:p>
          <a:p>
            <a:r>
              <a:rPr lang="en-IN" dirty="0" err="1"/>
              <a:t>Jupyter</a:t>
            </a:r>
            <a:r>
              <a:rPr lang="en-IN" dirty="0"/>
              <a:t>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DBE2E-3D90-454A-BEA1-7672859E6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079" y="395510"/>
            <a:ext cx="2804495" cy="78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B42009-9D68-48D5-98E7-E48E5E87EAAC}"/>
              </a:ext>
            </a:extLst>
          </p:cNvPr>
          <p:cNvSpPr/>
          <p:nvPr/>
        </p:nvSpPr>
        <p:spPr>
          <a:xfrm>
            <a:off x="10682349" y="636039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</p:spTree>
    <p:extLst>
      <p:ext uri="{BB962C8B-B14F-4D97-AF65-F5344CB8AC3E}">
        <p14:creationId xmlns:p14="http://schemas.microsoft.com/office/powerpoint/2010/main" val="7580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8254-BC1A-44C7-9CDD-41ED62F9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Introduction To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937AC-AAD1-4432-98FF-B53AF359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7" y="302153"/>
            <a:ext cx="2804495" cy="789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0A10AB-3231-4092-ADC6-E05830F7D00A}"/>
              </a:ext>
            </a:extLst>
          </p:cNvPr>
          <p:cNvSpPr/>
          <p:nvPr/>
        </p:nvSpPr>
        <p:spPr>
          <a:xfrm>
            <a:off x="10726738" y="637118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2EAF73-85AC-4A39-9C1D-CFA084A1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9037" y="2053213"/>
            <a:ext cx="3229941" cy="30027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62110-C1A8-4EEF-8BBA-7AEDBA752394}"/>
              </a:ext>
            </a:extLst>
          </p:cNvPr>
          <p:cNvSpPr txBox="1"/>
          <p:nvPr/>
        </p:nvSpPr>
        <p:spPr>
          <a:xfrm>
            <a:off x="4269867" y="5205222"/>
            <a:ext cx="32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n.wikipedia.org/wiki/Watson_(computer)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6170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A72B-52F3-490D-AD1A-2F968B8E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Introduction to IBM Cloud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8BF092-8369-4B90-9025-1A81FE95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2158" y="1942730"/>
            <a:ext cx="6710923" cy="37782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76621-9469-44B3-A7AE-9F0F6C211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7" y="229209"/>
            <a:ext cx="2804495" cy="789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649E2B-F7D6-40CD-9B9C-AAD02DC7D4FA}"/>
              </a:ext>
            </a:extLst>
          </p:cNvPr>
          <p:cNvSpPr/>
          <p:nvPr/>
        </p:nvSpPr>
        <p:spPr>
          <a:xfrm>
            <a:off x="10635024" y="625945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54AB1-14D5-461A-9326-5C96F7C79F81}"/>
              </a:ext>
            </a:extLst>
          </p:cNvPr>
          <p:cNvSpPr txBox="1"/>
          <p:nvPr/>
        </p:nvSpPr>
        <p:spPr>
          <a:xfrm>
            <a:off x="3132158" y="5720980"/>
            <a:ext cx="6710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echzim.co.zw/2020/06/ibm-cl-outage-rainy-day-for-big-blu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41615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4210-1403-4952-9504-7A1E2D2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40" y="295893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E2D47-6A40-4145-8BB0-3F61B14C98B8}"/>
              </a:ext>
            </a:extLst>
          </p:cNvPr>
          <p:cNvSpPr/>
          <p:nvPr/>
        </p:nvSpPr>
        <p:spPr>
          <a:xfrm>
            <a:off x="10800272" y="648866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©Kartikeya</a:t>
            </a:r>
          </a:p>
        </p:txBody>
      </p:sp>
    </p:spTree>
    <p:extLst>
      <p:ext uri="{BB962C8B-B14F-4D97-AF65-F5344CB8AC3E}">
        <p14:creationId xmlns:p14="http://schemas.microsoft.com/office/powerpoint/2010/main" val="36941087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76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Bahnschrift Light SemiCondensed</vt:lpstr>
      <vt:lpstr>Century Gothic</vt:lpstr>
      <vt:lpstr>Wingdings 3</vt:lpstr>
      <vt:lpstr>Wisp</vt:lpstr>
      <vt:lpstr>AI Powered Bot</vt:lpstr>
      <vt:lpstr>Overview</vt:lpstr>
      <vt:lpstr>Requirements</vt:lpstr>
      <vt:lpstr>Introduction To Assistant</vt:lpstr>
      <vt:lpstr>Introduction to IBM Cloud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Bot</dc:title>
  <dc:creator>Kartikeya Singh</dc:creator>
  <cp:lastModifiedBy>Kartikeya Singh</cp:lastModifiedBy>
  <cp:revision>6</cp:revision>
  <dcterms:created xsi:type="dcterms:W3CDTF">2020-07-25T12:02:40Z</dcterms:created>
  <dcterms:modified xsi:type="dcterms:W3CDTF">2020-07-26T09:52:51Z</dcterms:modified>
</cp:coreProperties>
</file>