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0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4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66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9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6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1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7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6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4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79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3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6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6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D88DC2-B691-4C7C-A78D-4F65653E6806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BE0F5-A7D7-46F3-BC0C-851414279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mite-esports.gamepedia.com/BOT_Empi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1839862/how-to-trigger-a-dialog-when-watson-assistant-chat-is-giving-same-intents-in-a-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5828-AC1D-49FD-AF68-B97FBC92B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090" y="1933025"/>
            <a:ext cx="8915399" cy="1631271"/>
          </a:xfrm>
        </p:spPr>
        <p:txBody>
          <a:bodyPr/>
          <a:lstStyle/>
          <a:p>
            <a:r>
              <a:rPr lang="en-IN" b="1" dirty="0">
                <a:latin typeface="Bahnschrift Light SemiCondensed" panose="020B0502040204020203" pitchFamily="34" charset="0"/>
              </a:rPr>
              <a:t>AI Powered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FA275-E67F-4883-87F8-A481CADA6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9220" y="6276625"/>
            <a:ext cx="1836829" cy="470528"/>
          </a:xfrm>
        </p:spPr>
        <p:txBody>
          <a:bodyPr/>
          <a:lstStyle/>
          <a:p>
            <a:r>
              <a:rPr lang="en-IN" dirty="0"/>
              <a:t>©Kartikeya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D082A-31A5-4464-944A-4BFB686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3" y="328355"/>
            <a:ext cx="2804495" cy="789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1886-9685-4AF3-A487-BF59D647C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23003" y="3339329"/>
            <a:ext cx="2559728" cy="2559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3DF356-DD15-4B57-8948-7FCF2EEED7B4}"/>
              </a:ext>
            </a:extLst>
          </p:cNvPr>
          <p:cNvSpPr txBox="1"/>
          <p:nvPr/>
        </p:nvSpPr>
        <p:spPr>
          <a:xfrm>
            <a:off x="8484298" y="5899057"/>
            <a:ext cx="2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smite-esports.gamepedia.com/BOT_Empire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-sa/3.0/"/>
              </a:rPr>
              <a:t>CC BY-SA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04777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BB55-8724-4F40-A7FD-A730CEB7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8AF3-1DC4-4DB9-A2C7-987A7470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Intents Capture the User Goals</a:t>
            </a:r>
          </a:p>
          <a:p>
            <a:r>
              <a:rPr lang="en-IN"/>
              <a:t>Starting with #</a:t>
            </a:r>
          </a:p>
          <a:p>
            <a:r>
              <a:rPr lang="en-IN"/>
              <a:t>Min. give 5 examples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FE0BA-37BA-4AC4-99D8-7CDACBAB1EFD}"/>
              </a:ext>
            </a:extLst>
          </p:cNvPr>
          <p:cNvSpPr/>
          <p:nvPr/>
        </p:nvSpPr>
        <p:spPr>
          <a:xfrm>
            <a:off x="10283608" y="5875868"/>
            <a:ext cx="122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0D1E1A-945E-4C44-8B7E-04B86A12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90" y="587231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2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EC22-B76F-411B-A974-6C6F41BB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1B62-5377-4FCD-982E-C4C72FBB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Capture specific values in the user input</a:t>
            </a:r>
          </a:p>
          <a:p>
            <a:r>
              <a:rPr lang="en-IN" dirty="0"/>
              <a:t>Start with @</a:t>
            </a:r>
          </a:p>
          <a:p>
            <a:r>
              <a:rPr lang="en-IN" dirty="0"/>
              <a:t>Give multiples Synonyms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7E35C-4874-4D3F-B5D0-0203F3FEDEC7}"/>
              </a:ext>
            </a:extLst>
          </p:cNvPr>
          <p:cNvSpPr/>
          <p:nvPr/>
        </p:nvSpPr>
        <p:spPr>
          <a:xfrm>
            <a:off x="10283608" y="5875868"/>
            <a:ext cx="122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9A9CF-BA30-471F-8B80-45B38D02A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90" y="642546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2345-B832-4473-B97D-9874E06D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Dialog 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95CE7-CE65-4F22-B6DB-FF357D1D0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36919" y="2557463"/>
            <a:ext cx="4718161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5E78D-408A-494E-A7DA-A70439D76094}"/>
              </a:ext>
            </a:extLst>
          </p:cNvPr>
          <p:cNvSpPr txBox="1"/>
          <p:nvPr/>
        </p:nvSpPr>
        <p:spPr>
          <a:xfrm>
            <a:off x="3736919" y="5875338"/>
            <a:ext cx="4718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stackoverflow.com/questions/51839862/how-to-trigger-a-dialog-when-watson-assistant-chat-is-giving-same-intents-in-a-r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F196F2-DA25-44EB-A524-BFD7043E1DF0}"/>
              </a:ext>
            </a:extLst>
          </p:cNvPr>
          <p:cNvSpPr/>
          <p:nvPr/>
        </p:nvSpPr>
        <p:spPr>
          <a:xfrm>
            <a:off x="10283609" y="5875338"/>
            <a:ext cx="122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E38E09-D78F-4805-98E5-6EC3BA770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91" y="613330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4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F379D-0381-49E0-A4D6-A3A4478B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35587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A6F07-18B6-48EE-8D1B-60E1C45CDB56}"/>
              </a:ext>
            </a:extLst>
          </p:cNvPr>
          <p:cNvSpPr/>
          <p:nvPr/>
        </p:nvSpPr>
        <p:spPr>
          <a:xfrm>
            <a:off x="10283609" y="5875868"/>
            <a:ext cx="122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AFDD3-630A-4377-B868-C1E9F7880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91" y="612800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68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Bahnschrift Light SemiCondensed</vt:lpstr>
      <vt:lpstr>Garamond</vt:lpstr>
      <vt:lpstr>Organic</vt:lpstr>
      <vt:lpstr>AI Powered Bot</vt:lpstr>
      <vt:lpstr>Creating Intents</vt:lpstr>
      <vt:lpstr>Creating Entities</vt:lpstr>
      <vt:lpstr>Creating Dialog Box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Bot</dc:title>
  <dc:creator>Kartikeya Singh</dc:creator>
  <cp:lastModifiedBy>Kartikeya Singh</cp:lastModifiedBy>
  <cp:revision>3</cp:revision>
  <dcterms:created xsi:type="dcterms:W3CDTF">2020-08-02T06:12:16Z</dcterms:created>
  <dcterms:modified xsi:type="dcterms:W3CDTF">2020-08-02T09:09:19Z</dcterms:modified>
</cp:coreProperties>
</file>