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80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801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46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777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942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661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961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911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601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127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655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67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DF60-40C6-4589-9451-2B7C7C3614C2}" type="datetimeFigureOut">
              <a:rPr lang="en-MY" smtClean="0"/>
              <a:t>10/9/2021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04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t="977" r="1810" b="20890"/>
          <a:stretch/>
        </p:blipFill>
        <p:spPr>
          <a:xfrm>
            <a:off x="478291" y="371474"/>
            <a:ext cx="2085976" cy="1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3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" t="4787" r="5143" b="9086"/>
          <a:stretch/>
        </p:blipFill>
        <p:spPr>
          <a:xfrm>
            <a:off x="3636433" y="846667"/>
            <a:ext cx="4910667" cy="49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- izzat</dc:creator>
  <cp:lastModifiedBy>Admin - izzat</cp:lastModifiedBy>
  <cp:revision>2</cp:revision>
  <dcterms:created xsi:type="dcterms:W3CDTF">2021-09-10T14:44:18Z</dcterms:created>
  <dcterms:modified xsi:type="dcterms:W3CDTF">2021-09-10T14:48:03Z</dcterms:modified>
</cp:coreProperties>
</file>