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7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C11C6-639E-39A4-5779-95833B322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B4496-253B-5D4C-DC38-A06AD4C64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E088C-CCA7-243E-1F5B-CF63FB35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08F2-7880-4366-A24C-CEFB83BDBAA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01160-0C05-FD86-A398-B5089C49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D5C51-41A3-4D10-6560-D3E0E9FE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3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4969-75E2-5794-5A00-7DC12E4C9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71CB7-531D-4BA1-5CE4-D0A3C7E3A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C98B7-A527-2DC7-4061-D9E489DD5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08F2-7880-4366-A24C-CEFB83BDBAA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FC995-C118-1BCC-09FA-437C3B4E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5F752-53CC-8941-C071-2D94AA534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69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4BD1D-4A18-9CC1-7E91-FA357E502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655F9-77C0-3A8E-46A1-EA323075C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02276-74A6-FFC7-4134-A529B1AE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08F2-7880-4366-A24C-CEFB83BDBAA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9AA9E-981F-E72B-3E3F-99DE14466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6722-CD1D-518D-E8B0-BE9243F1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7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9349-0447-75D4-DF7D-F7010FB96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728C3-E7D4-321B-84AB-E91E44BC6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3C443-7518-F638-3FDF-5DB97574E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08F2-7880-4366-A24C-CEFB83BDBAA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DEF9-19B3-F4CE-87D2-9563FEC8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7FFFB-E255-8D39-8E52-245D23C29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0B79-DF2C-F577-4608-F69B9489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3C0C6-F52B-A41C-F908-76E29D2B7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C28F3-3F47-0DC6-AA58-31BF1E25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08F2-7880-4366-A24C-CEFB83BDBAA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998A3-48A8-D77D-426E-E681D06B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6BA12-3B91-0DFE-BC02-5371A5462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C319-E8FE-FC63-95FC-8998DCCB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C6F3E-DCC2-2858-0096-470F740CE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BE782-9F8E-3F72-7CB3-10B073ED9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C93F9-C8FF-E66C-D09D-E566FBDD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08F2-7880-4366-A24C-CEFB83BDBAA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228F8-FE68-ACFC-5B49-E54DC18F8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3BA59-5C79-2589-E6A3-9DF14D70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3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9A3E-03D1-1F56-D488-8FB12FBEE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8046D-2470-19C4-DCFD-995948705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EBC2D-DFC6-3895-A7D1-B2A970632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A1A50B-7925-DB33-F9C8-270C51B39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CBC96-FF4B-4FE0-3546-81BDFD405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D9024-E77B-9029-A8C0-282450D2C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08F2-7880-4366-A24C-CEFB83BDBAA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24D67-E2AD-816E-219E-3B092F20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0FA0E5-966E-725C-0145-5A562D53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1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CD7B-A778-5B19-2710-5CE9F78F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D1F49-706D-E91A-E8DD-23C402F9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08F2-7880-4366-A24C-CEFB83BDBAA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3289E-7D9E-7736-C31E-075C2B307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19F94-CFC1-5565-0B7B-5FE25B85D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DE341E-59D4-AF21-5B97-E759D710A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08F2-7880-4366-A24C-CEFB83BDBAA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35FB73-7A55-B6C2-0AA7-382AFDED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55E43-9902-8FC4-5B46-DB3AEA22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0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AAA1E-D5CC-3850-125D-02E5BCE0A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49410-E0A0-8788-3577-6461708D0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345FE-4FE0-7BF4-F4F2-112964BC0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B6A42-FE0B-59F0-1CE5-6BAED4CB2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08F2-7880-4366-A24C-CEFB83BDBAA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00E0C-9936-4518-EC48-D605FB12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6BE5B-ABDF-8A9B-3CC0-80F5F26E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90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9CA97-5ABF-0FAC-95A4-5C35C880D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12FDCA-B743-38EC-3A38-6D634EB83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7FB0A-F167-7B60-3E40-DD382D4C7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4CBCC-CE54-5320-7782-DF8B0806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08F2-7880-4366-A24C-CEFB83BDBAA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CA359-F63B-539E-BDFF-886550F23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5ABC6-45BC-B82A-939B-4BAF9BE9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7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D93F9C-975B-40E5-53F2-7FD1DF290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7670-33B1-6EA4-B6E0-4FE8F0FF7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1AF02-2CD5-DE3D-98C6-78D4E8DDB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608F2-7880-4366-A24C-CEFB83BDBAA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50479-D7EA-FA9B-AA28-73BB1832E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992D1-CBDB-517D-C41F-D2030CB8E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1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microsoft.com/office/2007/relationships/hdphoto" Target="../media/hdphoto3.wdp"/><Relationship Id="rId4" Type="http://schemas.openxmlformats.org/officeDocument/2006/relationships/image" Target="../media/image1.pn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CDFC42-AAB6-D846-410A-E3D7A21299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2776424" y="203885"/>
            <a:ext cx="1175657" cy="933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48C205-FFD9-C2CB-B4FF-6A7FD79696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>
            <a:off x="811762" y="536294"/>
            <a:ext cx="1175658" cy="9610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60ABE-FE91-5769-2731-E6721BD9B6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>
            <a:off x="571282" y="2193110"/>
            <a:ext cx="1194319" cy="12316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BEF2C1-839A-D601-036D-ACCBD36723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 rot="8331144">
            <a:off x="9045525" y="5370681"/>
            <a:ext cx="1175657" cy="9330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796B7D-C113-4F58-818B-6AC14FB37F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8331144">
            <a:off x="10589986" y="4273940"/>
            <a:ext cx="1175658" cy="9610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161417-E4C1-6778-A3C6-BA9A6EF0C42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10912610" y="1068417"/>
            <a:ext cx="1175658" cy="9610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21FAFF-A996-0B38-74C9-DE4B031BDCE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9190399" y="2557583"/>
            <a:ext cx="1706218" cy="17595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484ABE-0715-AB09-B720-9E9685A8F3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9045524" y="536077"/>
            <a:ext cx="1175657" cy="9330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D9C69E-386A-3DA7-AA74-AEC22779FF3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1178280" y="3424573"/>
            <a:ext cx="2060677" cy="168452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74D3D65-D37D-EEA1-2D26-6C23EA647A5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>
            <a:off x="3819822" y="4005684"/>
            <a:ext cx="2113038" cy="217907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36CEDA-9DBF-B713-23A3-6797BAAE3E3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414027" y="5109094"/>
            <a:ext cx="1929636" cy="157740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1330F5A-C07D-97BD-D403-4945B9DCE908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8331144">
            <a:off x="7675121" y="3021653"/>
            <a:ext cx="1175658" cy="96105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DE03000-80D4-F353-076E-88A0E7FA379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5797525" y="490308"/>
            <a:ext cx="1834384" cy="145586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D5D1E56-3F20-1A4B-54E8-C3D95A3188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2292346" y="7090838"/>
            <a:ext cx="1175657" cy="93306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D888F92-3897-625E-617A-3AC97FB644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>
            <a:off x="416892" y="6875912"/>
            <a:ext cx="1175658" cy="96105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F53269D-A937-A763-3D8A-937F6102252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1229822" y="10480741"/>
            <a:ext cx="1175658" cy="96105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3661AAB-DA1F-C672-422C-2E25F305ABE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>
            <a:off x="176412" y="8532728"/>
            <a:ext cx="1194319" cy="123164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BB22A0C-2845-4A3F-783E-909445A0BB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 rot="8331144">
            <a:off x="8650655" y="11710299"/>
            <a:ext cx="1175657" cy="93306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EAC872E-7E25-96E7-9340-FBB1E9172C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8331144">
            <a:off x="10195116" y="10613558"/>
            <a:ext cx="1175658" cy="96105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A54E6AF-6DEE-44F9-F1FC-274AFCCF05C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10517740" y="7408035"/>
            <a:ext cx="1175658" cy="96105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18F786F-70E0-3A9A-C1B9-EB811771F05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9032423" y="9528321"/>
            <a:ext cx="1194319" cy="123164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C5F1B1B-9DF1-7360-EA2E-4B1BFC43AB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8650654" y="6875695"/>
            <a:ext cx="1175657" cy="93306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C9ACBBF-284D-0699-3888-F737A54C16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>
            <a:off x="3536309" y="8298507"/>
            <a:ext cx="1175658" cy="96105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1E952A1-279E-9345-E7F3-5050C9F8C72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2683716" y="9315092"/>
            <a:ext cx="1175658" cy="96105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6EA4CAB-0C4E-DA0A-524D-ABDE221CBE7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>
            <a:off x="3424952" y="11292731"/>
            <a:ext cx="1194319" cy="123164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D57DE14-AC2C-9F4E-F482-FA250CE14DD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110997" y="11362195"/>
            <a:ext cx="1175658" cy="96105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127CFC1-7200-EF9B-7E7D-4C2984A92B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8331144">
            <a:off x="7280251" y="9361271"/>
            <a:ext cx="1175658" cy="96105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8113504-1AAF-BC1E-098C-4F91E902BC1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6117558" y="8276034"/>
            <a:ext cx="1194319" cy="123164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3E92BB8-FD93-7A60-8426-DE8DC16FDF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5464965" y="7049760"/>
            <a:ext cx="1175657" cy="93306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53C2BD6-830E-BC64-AF2F-66EC91F85AB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9977811" y="8089596"/>
            <a:ext cx="1706218" cy="175953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8346840-64E8-EC99-B9FD-C97B3FF252A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3154611" y="7787647"/>
            <a:ext cx="2060677" cy="168452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08BE48C-E818-D7E1-6221-F380CB08871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>
            <a:off x="4607234" y="9537697"/>
            <a:ext cx="2113038" cy="217907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7A84ACA-A8D2-CDB5-4E77-EDCC9658C8E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1201439" y="10641107"/>
            <a:ext cx="1929636" cy="157740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CE44023-EE23-95FE-AE56-4E3AE2088BC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7299840" y="7468429"/>
            <a:ext cx="1194319" cy="123164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8A2889D-43E4-4A5C-CC78-D8D62B609E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8331144">
            <a:off x="10005211" y="2352518"/>
            <a:ext cx="1175658" cy="96105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B3A59A0-38FC-4D2F-E7EF-54573A9335C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>
            <a:off x="979602" y="3705767"/>
            <a:ext cx="1194319" cy="123164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C11EDFE-573B-A765-D201-C2E4FA8E1FF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4934824">
            <a:off x="5508170" y="1317794"/>
            <a:ext cx="1175658" cy="9610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8056EA-64B9-17EB-8AD2-CD00661866FC}"/>
              </a:ext>
            </a:extLst>
          </p:cNvPr>
          <p:cNvSpPr txBox="1"/>
          <p:nvPr/>
        </p:nvSpPr>
        <p:spPr>
          <a:xfrm>
            <a:off x="1943260" y="2497976"/>
            <a:ext cx="830547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15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MONGO</a:t>
            </a:r>
            <a:r>
              <a:rPr lang="en-PH" sz="11500" dirty="0">
                <a:solidFill>
                  <a:schemeClr val="accent6">
                    <a:lumMod val="50000"/>
                  </a:schemeClr>
                </a:solidFill>
                <a:latin typeface="Segoe UI Variable Display" pitchFamily="2" charset="0"/>
                <a:ea typeface="Segoe UI Black" panose="020B0A02040204020203" pitchFamily="34" charset="0"/>
              </a:rPr>
              <a:t>DB</a:t>
            </a:r>
            <a:endParaRPr lang="en-US" sz="11500" dirty="0">
              <a:solidFill>
                <a:schemeClr val="accent6">
                  <a:lumMod val="50000"/>
                </a:schemeClr>
              </a:solidFill>
              <a:latin typeface="Segoe UI Variable Display" pitchFamily="2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33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9DE03000-80D4-F353-076E-88A0E7FA37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7080769" y="-10481"/>
            <a:ext cx="1834384" cy="145586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D5D1E56-3F20-1A4B-54E8-C3D95A3188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2292346" y="7090838"/>
            <a:ext cx="1175657" cy="93306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D888F92-3897-625E-617A-3AC97FB644E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>
            <a:off x="416892" y="6875912"/>
            <a:ext cx="1175658" cy="96105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F53269D-A937-A763-3D8A-937F6102252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1229822" y="10480741"/>
            <a:ext cx="1175658" cy="96105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BB22A0C-2845-4A3F-783E-909445A0BB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 rot="8331144">
            <a:off x="8650655" y="11710299"/>
            <a:ext cx="1175657" cy="93306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EAC872E-7E25-96E7-9340-FBB1E9172C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8331144">
            <a:off x="10195116" y="10613558"/>
            <a:ext cx="1175658" cy="96105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18F786F-70E0-3A9A-C1B9-EB811771F05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9162852" y="9831590"/>
            <a:ext cx="1194319" cy="123164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1E952A1-279E-9345-E7F3-5050C9F8C72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2683716" y="9315092"/>
            <a:ext cx="1175658" cy="96105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6EA4CAB-0C4E-DA0A-524D-ABDE221CBE7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>
            <a:off x="3424952" y="11292731"/>
            <a:ext cx="1194319" cy="123164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D57DE14-AC2C-9F4E-F482-FA250CE14DD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110997" y="11362195"/>
            <a:ext cx="1175658" cy="96105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8113504-1AAF-BC1E-098C-4F91E902BC1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6117558" y="8276034"/>
            <a:ext cx="1194319" cy="123164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08BE48C-E818-D7E1-6221-F380CB08871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>
            <a:off x="4607234" y="9537697"/>
            <a:ext cx="2113038" cy="217907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F4A530A-3283-C9F6-E800-5201A13CA2C2}"/>
              </a:ext>
            </a:extLst>
          </p:cNvPr>
          <p:cNvSpPr txBox="1"/>
          <p:nvPr/>
        </p:nvSpPr>
        <p:spPr>
          <a:xfrm>
            <a:off x="1347246" y="2399710"/>
            <a:ext cx="56478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5400" dirty="0" err="1">
                <a:solidFill>
                  <a:schemeClr val="accent6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db</a:t>
            </a:r>
            <a:r>
              <a:rPr lang="en-PH" sz="5400" dirty="0">
                <a:solidFill>
                  <a:schemeClr val="accent6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means </a:t>
            </a:r>
            <a:r>
              <a:rPr lang="en-PH" sz="54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database</a:t>
            </a:r>
            <a:r>
              <a:rPr lang="en-PH" sz="5400" dirty="0">
                <a:solidFill>
                  <a:schemeClr val="accent6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  <a:p>
            <a:endParaRPr lang="en-PH" sz="5400" dirty="0">
              <a:solidFill>
                <a:schemeClr val="accent6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PH" sz="5400" dirty="0">
                <a:solidFill>
                  <a:schemeClr val="accent6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Yes, I store data!</a:t>
            </a:r>
            <a:endParaRPr lang="en-US" sz="5400" dirty="0">
              <a:solidFill>
                <a:schemeClr val="accent6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CDFC42-AAB6-D846-410A-E3D7A21299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5147387" y="-875188"/>
            <a:ext cx="920624" cy="7306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48C205-FFD9-C2CB-B4FF-6A7FD796963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>
            <a:off x="3726704" y="-638445"/>
            <a:ext cx="920625" cy="7525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60ABE-FE91-5769-2731-E6721BD9B65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>
            <a:off x="6153239" y="-346696"/>
            <a:ext cx="935237" cy="9644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BEF2C1-839A-D601-036D-ACCBD36723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 rot="8331144">
            <a:off x="8890053" y="122452"/>
            <a:ext cx="920624" cy="7306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796B7D-C113-4F58-818B-6AC14FB37F2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8331144">
            <a:off x="11128147" y="1618375"/>
            <a:ext cx="920625" cy="7525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161417-E4C1-6778-A3C6-BA9A6EF0C42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12410981" y="-845411"/>
            <a:ext cx="920625" cy="7525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21FAFF-A996-0B38-74C9-DE4B031BDCE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9515785" y="-540917"/>
            <a:ext cx="1336090" cy="13778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484ABE-0715-AB09-B720-9E9685A8F3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10415199" y="-717853"/>
            <a:ext cx="920624" cy="7306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D9C69E-386A-3DA7-AA74-AEC22779FF37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4532013" y="40265"/>
            <a:ext cx="1613657" cy="13191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74D3D65-D37D-EEA1-2D26-6C23EA647A5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>
            <a:off x="7694691" y="-948185"/>
            <a:ext cx="1654660" cy="170636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36CEDA-9DBF-B713-23A3-6797BAAE3E3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6140523" y="427992"/>
            <a:ext cx="1511043" cy="12352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1330F5A-C07D-97BD-D403-4945B9DCE908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8331144">
            <a:off x="10775333" y="-47279"/>
            <a:ext cx="920625" cy="75257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3661AAB-DA1F-C672-422C-2E25F305ABE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>
            <a:off x="11335822" y="2580898"/>
            <a:ext cx="935237" cy="96446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A54E6AF-6DEE-44F9-F1FC-274AFCCF05C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11550156" y="618840"/>
            <a:ext cx="920625" cy="75257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C5F1B1B-9DF1-7360-EA2E-4B1BFC43AB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10088794" y="3062326"/>
            <a:ext cx="920624" cy="73065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C9ACBBF-284D-0699-3888-F737A54C16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>
            <a:off x="9405047" y="3975789"/>
            <a:ext cx="920625" cy="75257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127CFC1-7200-EF9B-7E7D-4C2984A92BB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8331144">
            <a:off x="7902493" y="3979666"/>
            <a:ext cx="920625" cy="75257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3E92BB8-FD93-7A60-8426-DE8DC16FDF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7562827" y="1689073"/>
            <a:ext cx="920624" cy="73065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53C2BD6-830E-BC64-AF2F-66EC91F85ABD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10904111" y="3697076"/>
            <a:ext cx="1336090" cy="137784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8346840-64E8-EC99-B9FD-C97B3FF252A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8188584" y="865876"/>
            <a:ext cx="1613657" cy="131910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7A84ACA-A8D2-CDB5-4E77-EDCC9658C8E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9752128" y="1956995"/>
            <a:ext cx="1511043" cy="123521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CE44023-EE23-95FE-AE56-4E3AE2088BC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8461649" y="2318037"/>
            <a:ext cx="935237" cy="96446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8A2889D-43E4-4A5C-CC78-D8D62B609E3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8331144">
            <a:off x="9954885" y="990362"/>
            <a:ext cx="920625" cy="75257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B3A59A0-38FC-4D2F-E7EF-54573A9335C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>
            <a:off x="3817633" y="223574"/>
            <a:ext cx="935237" cy="964464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C11EDFE-573B-A765-D201-C2E4FA8E1FF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4934824">
            <a:off x="7290520" y="-769025"/>
            <a:ext cx="920625" cy="75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145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447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11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Segoe UI Black</vt:lpstr>
      <vt:lpstr>Segoe UI Light</vt:lpstr>
      <vt:lpstr>Segoe UI Variable Display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Althani Miguel Leonida</dc:creator>
  <cp:lastModifiedBy>Althani Miguel Leonida</cp:lastModifiedBy>
  <cp:revision>2</cp:revision>
  <dcterms:created xsi:type="dcterms:W3CDTF">2023-10-06T04:42:08Z</dcterms:created>
  <dcterms:modified xsi:type="dcterms:W3CDTF">2023-10-06T05:48:44Z</dcterms:modified>
</cp:coreProperties>
</file>