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1" r:id="rId2"/>
    <p:sldId id="257" r:id="rId3"/>
    <p:sldId id="256" r:id="rId4"/>
    <p:sldId id="266" r:id="rId5"/>
    <p:sldId id="263" r:id="rId6"/>
    <p:sldId id="260" r:id="rId7"/>
    <p:sldId id="261" r:id="rId8"/>
    <p:sldId id="265" r:id="rId9"/>
    <p:sldId id="264" r:id="rId10"/>
    <p:sldId id="269" r:id="rId11"/>
    <p:sldId id="270" r:id="rId12"/>
    <p:sldId id="271" r:id="rId13"/>
    <p:sldId id="272" r:id="rId14"/>
    <p:sldId id="273" r:id="rId15"/>
    <p:sldId id="268" r:id="rId16"/>
    <p:sldId id="274" r:id="rId17"/>
    <p:sldId id="275" r:id="rId18"/>
    <p:sldId id="277" r:id="rId19"/>
    <p:sldId id="278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A52"/>
    <a:srgbClr val="FFFFFF"/>
    <a:srgbClr val="F2F2F2"/>
    <a:srgbClr val="0C6A34"/>
    <a:srgbClr val="0F8341"/>
    <a:srgbClr val="4C7430"/>
    <a:srgbClr val="548235"/>
    <a:srgbClr val="F2F5EF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9" autoAdjust="0"/>
  </p:normalViewPr>
  <p:slideViewPr>
    <p:cSldViewPr snapToGrid="0">
      <p:cViewPr>
        <p:scale>
          <a:sx n="33" d="100"/>
          <a:sy n="33" d="100"/>
        </p:scale>
        <p:origin x="253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D68F3-4EF0-4F7D-B44B-A434A8AD3D6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8EBE8-9ACC-4AC1-A3FB-76C599328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00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/>
              <a:t>AirBnB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12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4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52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39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21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SQL similar to Google Sheets</a:t>
            </a:r>
          </a:p>
          <a:p>
            <a:r>
              <a:rPr lang="en-PH" dirty="0"/>
              <a:t>Uses columns and rows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/>
              <a:t>Tabs as Tables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1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8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2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2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76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Tinder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11C6-639E-39A4-5779-95833B322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B4496-253B-5D4C-DC38-A06AD4C64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E088C-CCA7-243E-1F5B-CF63FB35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1160-0C05-FD86-A398-B5089C49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D5C51-41A3-4D10-6560-D3E0E9FE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4969-75E2-5794-5A00-7DC12E4C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71CB7-531D-4BA1-5CE4-D0A3C7E3A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98B7-A527-2DC7-4061-D9E489DD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FC995-C118-1BCC-09FA-437C3B4E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F752-53CC-8941-C071-2D94AA53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4BD1D-4A18-9CC1-7E91-FA357E502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655F9-77C0-3A8E-46A1-EA323075C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2276-74A6-FFC7-4134-A529B1AE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AA9E-981F-E72B-3E3F-99DE1446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6722-CD1D-518D-E8B0-BE9243F1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7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9349-0447-75D4-DF7D-F7010FB9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28C3-E7D4-321B-84AB-E91E44BC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3C443-7518-F638-3FDF-5DB97574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DEF9-19B3-F4CE-87D2-9563FEC8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7FFFB-E255-8D39-8E52-245D23C2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0B79-DF2C-F577-4608-F69B9489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3C0C6-F52B-A41C-F908-76E29D2B7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28F3-3F47-0DC6-AA58-31BF1E2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998A3-48A8-D77D-426E-E681D06B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BA12-3B91-0DFE-BC02-5371A546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C319-E8FE-FC63-95FC-8998DCCB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6F3E-DCC2-2858-0096-470F740CE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BE782-9F8E-3F72-7CB3-10B073ED9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C93F9-C8FF-E66C-D09D-E566FBDD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28F8-FE68-ACFC-5B49-E54DC18F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3BA59-5C79-2589-E6A3-9DF14D70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9A3E-03D1-1F56-D488-8FB12FBE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8046D-2470-19C4-DCFD-995948705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EBC2D-DFC6-3895-A7D1-B2A970632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1A50B-7925-DB33-F9C8-270C51B39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CBC96-FF4B-4FE0-3546-81BDFD405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9024-E77B-9029-A8C0-282450D2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24D67-E2AD-816E-219E-3B092F20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FA0E5-966E-725C-0145-5A562D53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CD7B-A778-5B19-2710-5CE9F78F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D1F49-706D-E91A-E8DD-23C402F9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3289E-7D9E-7736-C31E-075C2B30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19F94-CFC1-5565-0B7B-5FE25B85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E341E-59D4-AF21-5B97-E759D710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5FB73-7A55-B6C2-0AA7-382AFDED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5E43-9902-8FC4-5B46-DB3AEA22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AA1E-D5CC-3850-125D-02E5BCE0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9410-E0A0-8788-3577-6461708D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345FE-4FE0-7BF4-F4F2-112964BC0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6A42-FE0B-59F0-1CE5-6BAED4CB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00E0C-9936-4518-EC48-D605FB12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6BE5B-ABDF-8A9B-3CC0-80F5F26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CA97-5ABF-0FAC-95A4-5C35C880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2FDCA-B743-38EC-3A38-6D634EB83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7FB0A-F167-7B60-3E40-DD382D4C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4CBCC-CE54-5320-7782-DF8B0806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CA359-F63B-539E-BDFF-886550F2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5ABC6-45BC-B82A-939B-4BAF9BE9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93F9C-975B-40E5-53F2-7FD1DF29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7670-33B1-6EA4-B6E0-4FE8F0FF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AF02-2CD5-DE3D-98C6-78D4E8DDB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608F2-7880-4366-A24C-CEFB83BDBAA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0479-D7EA-FA9B-AA28-73BB1832E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92D1-CBDB-517D-C41F-D2030CB8E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FBEF2C1-839A-D601-036D-ACCBD3672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9045525" y="5370681"/>
            <a:ext cx="1175657" cy="933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96B7D-C113-4F58-818B-6AC14FB37F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589986" y="4273940"/>
            <a:ext cx="1175658" cy="961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9C69E-386A-3DA7-AA74-AEC22779FF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1178280" y="3424573"/>
            <a:ext cx="2060677" cy="16845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D3D65-D37D-EEA1-2D26-6C23EA647A5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3819822" y="4005684"/>
            <a:ext cx="2113038" cy="21790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5D1E56-3F20-1A4B-54E8-C3D95A318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292346" y="7090838"/>
            <a:ext cx="1175657" cy="9330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D888F92-3897-625E-617A-3AC97FB64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2056682" y="5618722"/>
            <a:ext cx="1175658" cy="9610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53269D-A937-A763-3D8A-937F6102252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1229822" y="10480741"/>
            <a:ext cx="1175658" cy="9610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661AAB-DA1F-C672-422C-2E25F305ABE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176412" y="8532728"/>
            <a:ext cx="1194319" cy="12316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B22A0C-2845-4A3F-783E-909445A0B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8650655" y="11710299"/>
            <a:ext cx="1175657" cy="9330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AC872E-7E25-96E7-9340-FBB1E9172C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195116" y="10613558"/>
            <a:ext cx="1175658" cy="9610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4E6AF-6DEE-44F9-F1FC-274AFCCF05C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0351434" y="7480969"/>
            <a:ext cx="1175658" cy="9610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18F786F-70E0-3A9A-C1B9-EB811771F05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032423" y="9528321"/>
            <a:ext cx="1194319" cy="12316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5F1B1B-9DF1-7360-EA2E-4B1BFC43A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8650654" y="6875695"/>
            <a:ext cx="1175657" cy="9330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9ACBBF-284D-0699-3888-F737A54C16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3536309" y="8298507"/>
            <a:ext cx="1175658" cy="96105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1E952A1-279E-9345-E7F3-5050C9F8C72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2683716" y="9315092"/>
            <a:ext cx="1175658" cy="9610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6EA4CAB-0C4E-DA0A-524D-ABDE221CBE7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3424952" y="11292731"/>
            <a:ext cx="1194319" cy="12316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D57DE14-AC2C-9F4E-F482-FA250CE14DD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10997" y="11362195"/>
            <a:ext cx="1175658" cy="9610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27CFC1-7200-EF9B-7E7D-4C2984A92B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7280251" y="9361271"/>
            <a:ext cx="1175658" cy="96105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8113504-1AAF-BC1E-098C-4F91E902BC1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6117558" y="8276034"/>
            <a:ext cx="1194319" cy="123164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E92BB8-FD93-7A60-8426-DE8DC16FD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5464965" y="7049760"/>
            <a:ext cx="1175657" cy="93306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3C2BD6-830E-BC64-AF2F-66EC91F85AB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977811" y="8089596"/>
            <a:ext cx="1706218" cy="175953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08BE48C-E818-D7E1-6221-F380CB08871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4607234" y="9537697"/>
            <a:ext cx="2113038" cy="217907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84ACA-A8D2-CDB5-4E77-EDCC9658C8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201439" y="10641107"/>
            <a:ext cx="1929636" cy="15774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E44023-EE23-95FE-AE56-4E3AE2088B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7370160" y="7306557"/>
            <a:ext cx="1194319" cy="123164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3A59A0-38FC-4D2F-E7EF-54573A9335C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3234005">
            <a:off x="773571" y="4350031"/>
            <a:ext cx="1194319" cy="12316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A99840C-9348-96EF-0627-9B49432DE555}"/>
              </a:ext>
            </a:extLst>
          </p:cNvPr>
          <p:cNvGrpSpPr/>
          <p:nvPr/>
        </p:nvGrpSpPr>
        <p:grpSpPr>
          <a:xfrm>
            <a:off x="571282" y="-1861344"/>
            <a:ext cx="11516986" cy="6178465"/>
            <a:chOff x="571282" y="-1861344"/>
            <a:chExt cx="11516986" cy="61784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CDFC42-AAB6-D846-410A-E3D7A2129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2993" r="41610" b="43401"/>
            <a:stretch/>
          </p:blipFill>
          <p:spPr>
            <a:xfrm>
              <a:off x="3074899" y="-1861344"/>
              <a:ext cx="1175657" cy="9330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48C205-FFD9-C2CB-B4FF-6A7FD7969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3" t="43129" r="41474" b="42858"/>
            <a:stretch/>
          </p:blipFill>
          <p:spPr>
            <a:xfrm>
              <a:off x="1110237" y="220198"/>
              <a:ext cx="1175658" cy="9610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3660ABE-FE91-5769-2731-E6721BD9B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1497" r="41338" b="40544"/>
            <a:stretch/>
          </p:blipFill>
          <p:spPr>
            <a:xfrm>
              <a:off x="571282" y="2193110"/>
              <a:ext cx="1194319" cy="12316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A161417-E4C1-6778-A3C6-BA9A6EF0C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3" t="42857" r="40794" b="43129"/>
            <a:stretch/>
          </p:blipFill>
          <p:spPr>
            <a:xfrm rot="893319">
              <a:off x="10912610" y="1068417"/>
              <a:ext cx="1175658" cy="9610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21FAFF-A996-0B38-74C9-DE4B031BD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1497" r="41338" b="40544"/>
            <a:stretch/>
          </p:blipFill>
          <p:spPr>
            <a:xfrm rot="8331144">
              <a:off x="9190399" y="2557583"/>
              <a:ext cx="1706218" cy="175953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A484ABE-0715-AB09-B720-9E9685A8F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2993" r="41610" b="43401"/>
            <a:stretch/>
          </p:blipFill>
          <p:spPr>
            <a:xfrm>
              <a:off x="9045524" y="536077"/>
              <a:ext cx="1175657" cy="93306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1330F5A-C07D-97BD-D403-4945B9DCE9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3" t="43129" r="41474" b="42858"/>
            <a:stretch/>
          </p:blipFill>
          <p:spPr>
            <a:xfrm rot="8331144">
              <a:off x="7675121" y="3021653"/>
              <a:ext cx="1175658" cy="9610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DE03000-80D4-F353-076E-88A0E7FA3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2993" r="41610" b="43401"/>
            <a:stretch/>
          </p:blipFill>
          <p:spPr>
            <a:xfrm>
              <a:off x="6096000" y="490308"/>
              <a:ext cx="1834384" cy="145586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8346840-64E8-EC99-B9FD-C97B3FF25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3" t="42857" r="40794" b="43129"/>
            <a:stretch/>
          </p:blipFill>
          <p:spPr>
            <a:xfrm rot="11864873">
              <a:off x="2816974" y="1205174"/>
              <a:ext cx="1711000" cy="139867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8A2889D-43E4-4A5C-CC78-D8D62B609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3" t="43129" r="41474" b="42858"/>
            <a:stretch/>
          </p:blipFill>
          <p:spPr>
            <a:xfrm rot="8331144">
              <a:off x="10005211" y="2352518"/>
              <a:ext cx="1175658" cy="96105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C11EDFE-573B-A765-D201-C2E4FA8E1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3" t="42857" r="40794" b="43129"/>
            <a:stretch/>
          </p:blipFill>
          <p:spPr>
            <a:xfrm rot="4934824">
              <a:off x="5508170" y="1317794"/>
              <a:ext cx="1175658" cy="96105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8056EA-64B9-17EB-8AD2-CD00661866FC}"/>
              </a:ext>
            </a:extLst>
          </p:cNvPr>
          <p:cNvSpPr txBox="1"/>
          <p:nvPr/>
        </p:nvSpPr>
        <p:spPr>
          <a:xfrm>
            <a:off x="1943260" y="2446811"/>
            <a:ext cx="8305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5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MONGO</a:t>
            </a:r>
            <a:r>
              <a:rPr lang="en-PH" sz="11500" dirty="0">
                <a:solidFill>
                  <a:schemeClr val="accent6">
                    <a:lumMod val="50000"/>
                  </a:schemeClr>
                </a:solidFill>
                <a:latin typeface="Segoe UI Variable Display" pitchFamily="2" charset="0"/>
                <a:ea typeface="Segoe UI Black" panose="020B0A02040204020203" pitchFamily="34" charset="0"/>
              </a:rPr>
              <a:t>DB</a:t>
            </a:r>
            <a:endParaRPr lang="en-US" sz="11500" dirty="0">
              <a:solidFill>
                <a:schemeClr val="accent6">
                  <a:lumMod val="50000"/>
                </a:schemeClr>
              </a:solidFill>
              <a:latin typeface="Segoe UI Variable Display" pitchFamily="2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86356-1657-7FD3-424B-E98144CAD7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6909688" y="4948040"/>
            <a:ext cx="1175657" cy="9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45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36D41A-C117-4694-62B0-59E2876D7B8D}"/>
              </a:ext>
            </a:extLst>
          </p:cNvPr>
          <p:cNvSpPr txBox="1"/>
          <p:nvPr/>
        </p:nvSpPr>
        <p:spPr>
          <a:xfrm>
            <a:off x="2343158" y="3448542"/>
            <a:ext cx="79464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88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DE6BF-D537-659E-42EC-67BF3B5DA595}"/>
              </a:ext>
            </a:extLst>
          </p:cNvPr>
          <p:cNvSpPr txBox="1"/>
          <p:nvPr/>
        </p:nvSpPr>
        <p:spPr>
          <a:xfrm>
            <a:off x="2343158" y="3171707"/>
            <a:ext cx="79464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88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3A1CA-463C-F988-9E78-558F421113E3}"/>
              </a:ext>
            </a:extLst>
          </p:cNvPr>
          <p:cNvSpPr txBox="1"/>
          <p:nvPr/>
        </p:nvSpPr>
        <p:spPr>
          <a:xfrm>
            <a:off x="2343158" y="2725267"/>
            <a:ext cx="79464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88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EA02EF-DA4E-EDD1-0A74-1732EAD205E0}"/>
              </a:ext>
            </a:extLst>
          </p:cNvPr>
          <p:cNvSpPr/>
          <p:nvPr/>
        </p:nvSpPr>
        <p:spPr>
          <a:xfrm>
            <a:off x="-11488204" y="0"/>
            <a:ext cx="11271807" cy="6858000"/>
          </a:xfrm>
          <a:custGeom>
            <a:avLst/>
            <a:gdLst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73524 w 11271807"/>
              <a:gd name="connsiteY16" fmla="*/ 597874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55886 w 11271807"/>
              <a:gd name="connsiteY7" fmla="*/ 27776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544560 w 11271807"/>
              <a:gd name="connsiteY11" fmla="*/ 4688840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71807" h="6858000">
                <a:moveTo>
                  <a:pt x="0" y="0"/>
                </a:moveTo>
                <a:lnTo>
                  <a:pt x="11271807" y="0"/>
                </a:lnTo>
                <a:lnTo>
                  <a:pt x="11194547" y="36918"/>
                </a:lnTo>
                <a:cubicBezTo>
                  <a:pt x="11117897" y="76328"/>
                  <a:pt x="11053317" y="118704"/>
                  <a:pt x="11008406" y="163909"/>
                </a:cubicBezTo>
                <a:cubicBezTo>
                  <a:pt x="10813794" y="359795"/>
                  <a:pt x="10526714" y="819850"/>
                  <a:pt x="10526714" y="819850"/>
                </a:cubicBezTo>
                <a:cubicBezTo>
                  <a:pt x="10486573" y="949857"/>
                  <a:pt x="10422956" y="1075921"/>
                  <a:pt x="10406291" y="1209871"/>
                </a:cubicBezTo>
                <a:cubicBezTo>
                  <a:pt x="10355782" y="1615859"/>
                  <a:pt x="10345996" y="2170128"/>
                  <a:pt x="10326009" y="2433113"/>
                </a:cubicBezTo>
                <a:cubicBezTo>
                  <a:pt x="10306022" y="2696098"/>
                  <a:pt x="10311154" y="2681039"/>
                  <a:pt x="10286366" y="2787781"/>
                </a:cubicBezTo>
                <a:cubicBezTo>
                  <a:pt x="10257627" y="2911532"/>
                  <a:pt x="10245809" y="2964976"/>
                  <a:pt x="10165444" y="3124512"/>
                </a:cubicBezTo>
                <a:cubicBezTo>
                  <a:pt x="10085079" y="3284048"/>
                  <a:pt x="9933584" y="3589541"/>
                  <a:pt x="9804174" y="3744998"/>
                </a:cubicBezTo>
                <a:cubicBezTo>
                  <a:pt x="9623247" y="3962343"/>
                  <a:pt x="9191218" y="4243633"/>
                  <a:pt x="8981282" y="4400940"/>
                </a:cubicBezTo>
                <a:cubicBezTo>
                  <a:pt x="8771346" y="4558247"/>
                  <a:pt x="8700511" y="4599489"/>
                  <a:pt x="8544560" y="4688840"/>
                </a:cubicBezTo>
                <a:cubicBezTo>
                  <a:pt x="8452504" y="4741584"/>
                  <a:pt x="8353211" y="4773940"/>
                  <a:pt x="8238673" y="4826416"/>
                </a:cubicBezTo>
                <a:cubicBezTo>
                  <a:pt x="8124135" y="4878892"/>
                  <a:pt x="7981409" y="4939767"/>
                  <a:pt x="7857332" y="5003697"/>
                </a:cubicBezTo>
                <a:cubicBezTo>
                  <a:pt x="7605518" y="5133446"/>
                  <a:pt x="7443275" y="5234171"/>
                  <a:pt x="7235147" y="5411444"/>
                </a:cubicBezTo>
                <a:cubicBezTo>
                  <a:pt x="7136333" y="5495609"/>
                  <a:pt x="7028874" y="5582183"/>
                  <a:pt x="6954159" y="5677368"/>
                </a:cubicBezTo>
                <a:cubicBezTo>
                  <a:pt x="6879444" y="5772553"/>
                  <a:pt x="6826116" y="5891622"/>
                  <a:pt x="6786859" y="5982557"/>
                </a:cubicBezTo>
                <a:cubicBezTo>
                  <a:pt x="6766789" y="6071197"/>
                  <a:pt x="6737998" y="6113710"/>
                  <a:pt x="6713312" y="6244669"/>
                </a:cubicBezTo>
                <a:cubicBezTo>
                  <a:pt x="6688626" y="6375628"/>
                  <a:pt x="6663803" y="6591248"/>
                  <a:pt x="6638745" y="6768310"/>
                </a:cubicBezTo>
                <a:lnTo>
                  <a:pt x="663945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D62CD2-9936-53B8-B27B-FE690D23C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8799" r="27581" b="18019"/>
          <a:stretch/>
        </p:blipFill>
        <p:spPr>
          <a:xfrm rot="3039362">
            <a:off x="13467038" y="-237495"/>
            <a:ext cx="3824284" cy="65129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AFFCD1-8955-9F4B-CBBB-756C47AD9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20981584">
            <a:off x="13647311" y="2410547"/>
            <a:ext cx="2443868" cy="448042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362157-8C9E-15EF-E793-CD66BE79EBD7}"/>
              </a:ext>
            </a:extLst>
          </p:cNvPr>
          <p:cNvSpPr/>
          <p:nvPr/>
        </p:nvSpPr>
        <p:spPr>
          <a:xfrm>
            <a:off x="12352020" y="0"/>
            <a:ext cx="4456877" cy="6858000"/>
          </a:xfrm>
          <a:custGeom>
            <a:avLst/>
            <a:gdLst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8665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83908 w 5558970"/>
              <a:gd name="connsiteY18" fmla="*/ 7436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58970" h="6858000">
                <a:moveTo>
                  <a:pt x="4638777" y="0"/>
                </a:moveTo>
                <a:lnTo>
                  <a:pt x="5558970" y="0"/>
                </a:lnTo>
                <a:lnTo>
                  <a:pt x="5558970" y="6858000"/>
                </a:lnTo>
                <a:lnTo>
                  <a:pt x="6423" y="6858000"/>
                </a:lnTo>
                <a:lnTo>
                  <a:pt x="0" y="6758785"/>
                </a:lnTo>
                <a:cubicBezTo>
                  <a:pt x="25058" y="6581723"/>
                  <a:pt x="54694" y="6372982"/>
                  <a:pt x="80282" y="6244669"/>
                </a:cubicBezTo>
                <a:cubicBezTo>
                  <a:pt x="105870" y="6116356"/>
                  <a:pt x="133459" y="6077547"/>
                  <a:pt x="153529" y="5988907"/>
                </a:cubicBezTo>
                <a:cubicBezTo>
                  <a:pt x="213741" y="5888447"/>
                  <a:pt x="246364" y="5773612"/>
                  <a:pt x="321129" y="5677368"/>
                </a:cubicBezTo>
                <a:cubicBezTo>
                  <a:pt x="395894" y="5581124"/>
                  <a:pt x="503303" y="5495609"/>
                  <a:pt x="602117" y="5411444"/>
                </a:cubicBezTo>
                <a:cubicBezTo>
                  <a:pt x="810245" y="5234171"/>
                  <a:pt x="972488" y="5133446"/>
                  <a:pt x="1224302" y="5003697"/>
                </a:cubicBezTo>
                <a:cubicBezTo>
                  <a:pt x="1348379" y="4939767"/>
                  <a:pt x="1480133" y="4885510"/>
                  <a:pt x="1605643" y="4826416"/>
                </a:cubicBezTo>
                <a:cubicBezTo>
                  <a:pt x="1731153" y="4767322"/>
                  <a:pt x="1885304" y="4701878"/>
                  <a:pt x="1977360" y="4649134"/>
                </a:cubicBezTo>
                <a:cubicBezTo>
                  <a:pt x="2133311" y="4559783"/>
                  <a:pt x="2149288" y="4551629"/>
                  <a:pt x="2348252" y="4400940"/>
                </a:cubicBezTo>
                <a:cubicBezTo>
                  <a:pt x="2547216" y="4250251"/>
                  <a:pt x="2990217" y="3962343"/>
                  <a:pt x="3171144" y="3744998"/>
                </a:cubicBezTo>
                <a:cubicBezTo>
                  <a:pt x="3300554" y="3589541"/>
                  <a:pt x="3451218" y="3288281"/>
                  <a:pt x="3532414" y="3124512"/>
                </a:cubicBezTo>
                <a:cubicBezTo>
                  <a:pt x="3613610" y="2960743"/>
                  <a:pt x="3629581" y="2886132"/>
                  <a:pt x="3658320" y="2762381"/>
                </a:cubicBezTo>
                <a:cubicBezTo>
                  <a:pt x="3683108" y="2655639"/>
                  <a:pt x="3679525" y="2688690"/>
                  <a:pt x="3692979" y="2433113"/>
                </a:cubicBezTo>
                <a:cubicBezTo>
                  <a:pt x="3706433" y="2177536"/>
                  <a:pt x="3707222" y="1510498"/>
                  <a:pt x="3739043" y="1228921"/>
                </a:cubicBezTo>
                <a:cubicBezTo>
                  <a:pt x="3770865" y="947344"/>
                  <a:pt x="3777853" y="921152"/>
                  <a:pt x="3883908" y="743650"/>
                </a:cubicBezTo>
                <a:cubicBezTo>
                  <a:pt x="3989963" y="566148"/>
                  <a:pt x="4180764" y="359795"/>
                  <a:pt x="4375376" y="163909"/>
                </a:cubicBezTo>
                <a:cubicBezTo>
                  <a:pt x="4420287" y="118704"/>
                  <a:pt x="4484867" y="76328"/>
                  <a:pt x="4561517" y="36918"/>
                </a:cubicBezTo>
                <a:lnTo>
                  <a:pt x="46387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E53A5-E781-BBA7-B944-C4439D9585A1}"/>
              </a:ext>
            </a:extLst>
          </p:cNvPr>
          <p:cNvSpPr txBox="1"/>
          <p:nvPr/>
        </p:nvSpPr>
        <p:spPr>
          <a:xfrm>
            <a:off x="2307992" y="2346910"/>
            <a:ext cx="79464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88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5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36D41A-C117-4694-62B0-59E2876D7B8D}"/>
              </a:ext>
            </a:extLst>
          </p:cNvPr>
          <p:cNvSpPr txBox="1"/>
          <p:nvPr/>
        </p:nvSpPr>
        <p:spPr>
          <a:xfrm>
            <a:off x="618530" y="978826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DE6BF-D537-659E-42EC-67BF3B5DA595}"/>
              </a:ext>
            </a:extLst>
          </p:cNvPr>
          <p:cNvSpPr txBox="1"/>
          <p:nvPr/>
        </p:nvSpPr>
        <p:spPr>
          <a:xfrm>
            <a:off x="618530" y="78787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3A1CA-463C-F988-9E78-558F421113E3}"/>
              </a:ext>
            </a:extLst>
          </p:cNvPr>
          <p:cNvSpPr txBox="1"/>
          <p:nvPr/>
        </p:nvSpPr>
        <p:spPr>
          <a:xfrm>
            <a:off x="618530" y="59693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E53A5-E781-BBA7-B944-C4439D9585A1}"/>
              </a:ext>
            </a:extLst>
          </p:cNvPr>
          <p:cNvSpPr txBox="1"/>
          <p:nvPr/>
        </p:nvSpPr>
        <p:spPr>
          <a:xfrm>
            <a:off x="583364" y="40315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E36C3E-8A3E-70CF-5C40-94E7B8268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152" y="7693871"/>
            <a:ext cx="587102" cy="696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AD5CC5-3DF3-29F4-5BAC-4C985522D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720" y="9030392"/>
            <a:ext cx="960052" cy="960052"/>
          </a:xfrm>
          <a:prstGeom prst="rect">
            <a:avLst/>
          </a:prstGeom>
        </p:spPr>
      </p:pic>
      <p:pic>
        <p:nvPicPr>
          <p:cNvPr id="13" name="Picture 2" descr="Airbnb Logo PNG Vector (SVG) Free Download">
            <a:extLst>
              <a:ext uri="{FF2B5EF4-FFF2-40B4-BE49-F238E27FC236}">
                <a16:creationId xmlns:a16="http://schemas.microsoft.com/office/drawing/2014/main" id="{304814C0-8669-6A12-82BF-3E872289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76" y="9088196"/>
            <a:ext cx="591407" cy="6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94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36D41A-C117-4694-62B0-59E2876D7B8D}"/>
              </a:ext>
            </a:extLst>
          </p:cNvPr>
          <p:cNvSpPr txBox="1"/>
          <p:nvPr/>
        </p:nvSpPr>
        <p:spPr>
          <a:xfrm>
            <a:off x="618530" y="978826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DE6BF-D537-659E-42EC-67BF3B5DA595}"/>
              </a:ext>
            </a:extLst>
          </p:cNvPr>
          <p:cNvSpPr txBox="1"/>
          <p:nvPr/>
        </p:nvSpPr>
        <p:spPr>
          <a:xfrm>
            <a:off x="618530" y="78787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3A1CA-463C-F988-9E78-558F421113E3}"/>
              </a:ext>
            </a:extLst>
          </p:cNvPr>
          <p:cNvSpPr txBox="1"/>
          <p:nvPr/>
        </p:nvSpPr>
        <p:spPr>
          <a:xfrm>
            <a:off x="618530" y="59693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E53A5-E781-BBA7-B944-C4439D9585A1}"/>
              </a:ext>
            </a:extLst>
          </p:cNvPr>
          <p:cNvSpPr txBox="1"/>
          <p:nvPr/>
        </p:nvSpPr>
        <p:spPr>
          <a:xfrm>
            <a:off x="583364" y="40315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7DA81-8BCB-A6E2-C841-D1483BF88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18" y="1932342"/>
            <a:ext cx="2524364" cy="2993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EBE605-B18E-BA01-9332-F73FB557C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720" y="9030392"/>
            <a:ext cx="960052" cy="960052"/>
          </a:xfrm>
          <a:prstGeom prst="rect">
            <a:avLst/>
          </a:prstGeom>
        </p:spPr>
      </p:pic>
      <p:pic>
        <p:nvPicPr>
          <p:cNvPr id="9" name="Picture 2" descr="Airbnb Logo PNG Vector (SVG) Free Download">
            <a:extLst>
              <a:ext uri="{FF2B5EF4-FFF2-40B4-BE49-F238E27FC236}">
                <a16:creationId xmlns:a16="http://schemas.microsoft.com/office/drawing/2014/main" id="{DBAF6A95-F8BB-42B6-5593-69B17BA0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76" y="9088196"/>
            <a:ext cx="591407" cy="6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03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36D41A-C117-4694-62B0-59E2876D7B8D}"/>
              </a:ext>
            </a:extLst>
          </p:cNvPr>
          <p:cNvSpPr txBox="1"/>
          <p:nvPr/>
        </p:nvSpPr>
        <p:spPr>
          <a:xfrm>
            <a:off x="618530" y="978826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DE6BF-D537-659E-42EC-67BF3B5DA595}"/>
              </a:ext>
            </a:extLst>
          </p:cNvPr>
          <p:cNvSpPr txBox="1"/>
          <p:nvPr/>
        </p:nvSpPr>
        <p:spPr>
          <a:xfrm>
            <a:off x="618530" y="78787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3A1CA-463C-F988-9E78-558F421113E3}"/>
              </a:ext>
            </a:extLst>
          </p:cNvPr>
          <p:cNvSpPr txBox="1"/>
          <p:nvPr/>
        </p:nvSpPr>
        <p:spPr>
          <a:xfrm>
            <a:off x="618530" y="59693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EA02EF-DA4E-EDD1-0A74-1732EAD205E0}"/>
              </a:ext>
            </a:extLst>
          </p:cNvPr>
          <p:cNvSpPr/>
          <p:nvPr/>
        </p:nvSpPr>
        <p:spPr>
          <a:xfrm>
            <a:off x="-11488204" y="0"/>
            <a:ext cx="11271807" cy="6858000"/>
          </a:xfrm>
          <a:custGeom>
            <a:avLst/>
            <a:gdLst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73524 w 11271807"/>
              <a:gd name="connsiteY16" fmla="*/ 597874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55886 w 11271807"/>
              <a:gd name="connsiteY7" fmla="*/ 27776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544560 w 11271807"/>
              <a:gd name="connsiteY11" fmla="*/ 4688840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71807" h="6858000">
                <a:moveTo>
                  <a:pt x="0" y="0"/>
                </a:moveTo>
                <a:lnTo>
                  <a:pt x="11271807" y="0"/>
                </a:lnTo>
                <a:lnTo>
                  <a:pt x="11194547" y="36918"/>
                </a:lnTo>
                <a:cubicBezTo>
                  <a:pt x="11117897" y="76328"/>
                  <a:pt x="11053317" y="118704"/>
                  <a:pt x="11008406" y="163909"/>
                </a:cubicBezTo>
                <a:cubicBezTo>
                  <a:pt x="10813794" y="359795"/>
                  <a:pt x="10526714" y="819850"/>
                  <a:pt x="10526714" y="819850"/>
                </a:cubicBezTo>
                <a:cubicBezTo>
                  <a:pt x="10486573" y="949857"/>
                  <a:pt x="10422956" y="1075921"/>
                  <a:pt x="10406291" y="1209871"/>
                </a:cubicBezTo>
                <a:cubicBezTo>
                  <a:pt x="10355782" y="1615859"/>
                  <a:pt x="10345996" y="2170128"/>
                  <a:pt x="10326009" y="2433113"/>
                </a:cubicBezTo>
                <a:cubicBezTo>
                  <a:pt x="10306022" y="2696098"/>
                  <a:pt x="10311154" y="2681039"/>
                  <a:pt x="10286366" y="2787781"/>
                </a:cubicBezTo>
                <a:cubicBezTo>
                  <a:pt x="10257627" y="2911532"/>
                  <a:pt x="10245809" y="2964976"/>
                  <a:pt x="10165444" y="3124512"/>
                </a:cubicBezTo>
                <a:cubicBezTo>
                  <a:pt x="10085079" y="3284048"/>
                  <a:pt x="9933584" y="3589541"/>
                  <a:pt x="9804174" y="3744998"/>
                </a:cubicBezTo>
                <a:cubicBezTo>
                  <a:pt x="9623247" y="3962343"/>
                  <a:pt x="9191218" y="4243633"/>
                  <a:pt x="8981282" y="4400940"/>
                </a:cubicBezTo>
                <a:cubicBezTo>
                  <a:pt x="8771346" y="4558247"/>
                  <a:pt x="8700511" y="4599489"/>
                  <a:pt x="8544560" y="4688840"/>
                </a:cubicBezTo>
                <a:cubicBezTo>
                  <a:pt x="8452504" y="4741584"/>
                  <a:pt x="8353211" y="4773940"/>
                  <a:pt x="8238673" y="4826416"/>
                </a:cubicBezTo>
                <a:cubicBezTo>
                  <a:pt x="8124135" y="4878892"/>
                  <a:pt x="7981409" y="4939767"/>
                  <a:pt x="7857332" y="5003697"/>
                </a:cubicBezTo>
                <a:cubicBezTo>
                  <a:pt x="7605518" y="5133446"/>
                  <a:pt x="7443275" y="5234171"/>
                  <a:pt x="7235147" y="5411444"/>
                </a:cubicBezTo>
                <a:cubicBezTo>
                  <a:pt x="7136333" y="5495609"/>
                  <a:pt x="7028874" y="5582183"/>
                  <a:pt x="6954159" y="5677368"/>
                </a:cubicBezTo>
                <a:cubicBezTo>
                  <a:pt x="6879444" y="5772553"/>
                  <a:pt x="6826116" y="5891622"/>
                  <a:pt x="6786859" y="5982557"/>
                </a:cubicBezTo>
                <a:cubicBezTo>
                  <a:pt x="6766789" y="6071197"/>
                  <a:pt x="6737998" y="6113710"/>
                  <a:pt x="6713312" y="6244669"/>
                </a:cubicBezTo>
                <a:cubicBezTo>
                  <a:pt x="6688626" y="6375628"/>
                  <a:pt x="6663803" y="6591248"/>
                  <a:pt x="6638745" y="6768310"/>
                </a:cubicBezTo>
                <a:lnTo>
                  <a:pt x="663945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D62CD2-9936-53B8-B27B-FE690D23C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8799" r="27581" b="18019"/>
          <a:stretch/>
        </p:blipFill>
        <p:spPr>
          <a:xfrm rot="3039362">
            <a:off x="13467038" y="-237495"/>
            <a:ext cx="3824284" cy="65129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AFFCD1-8955-9F4B-CBBB-756C47AD9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20981584">
            <a:off x="13647311" y="2410547"/>
            <a:ext cx="2443868" cy="448042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362157-8C9E-15EF-E793-CD66BE79EBD7}"/>
              </a:ext>
            </a:extLst>
          </p:cNvPr>
          <p:cNvSpPr/>
          <p:nvPr/>
        </p:nvSpPr>
        <p:spPr>
          <a:xfrm>
            <a:off x="12352020" y="0"/>
            <a:ext cx="4456877" cy="6858000"/>
          </a:xfrm>
          <a:custGeom>
            <a:avLst/>
            <a:gdLst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8665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83908 w 5558970"/>
              <a:gd name="connsiteY18" fmla="*/ 7436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58970" h="6858000">
                <a:moveTo>
                  <a:pt x="4638777" y="0"/>
                </a:moveTo>
                <a:lnTo>
                  <a:pt x="5558970" y="0"/>
                </a:lnTo>
                <a:lnTo>
                  <a:pt x="5558970" y="6858000"/>
                </a:lnTo>
                <a:lnTo>
                  <a:pt x="6423" y="6858000"/>
                </a:lnTo>
                <a:lnTo>
                  <a:pt x="0" y="6758785"/>
                </a:lnTo>
                <a:cubicBezTo>
                  <a:pt x="25058" y="6581723"/>
                  <a:pt x="54694" y="6372982"/>
                  <a:pt x="80282" y="6244669"/>
                </a:cubicBezTo>
                <a:cubicBezTo>
                  <a:pt x="105870" y="6116356"/>
                  <a:pt x="133459" y="6077547"/>
                  <a:pt x="153529" y="5988907"/>
                </a:cubicBezTo>
                <a:cubicBezTo>
                  <a:pt x="213741" y="5888447"/>
                  <a:pt x="246364" y="5773612"/>
                  <a:pt x="321129" y="5677368"/>
                </a:cubicBezTo>
                <a:cubicBezTo>
                  <a:pt x="395894" y="5581124"/>
                  <a:pt x="503303" y="5495609"/>
                  <a:pt x="602117" y="5411444"/>
                </a:cubicBezTo>
                <a:cubicBezTo>
                  <a:pt x="810245" y="5234171"/>
                  <a:pt x="972488" y="5133446"/>
                  <a:pt x="1224302" y="5003697"/>
                </a:cubicBezTo>
                <a:cubicBezTo>
                  <a:pt x="1348379" y="4939767"/>
                  <a:pt x="1480133" y="4885510"/>
                  <a:pt x="1605643" y="4826416"/>
                </a:cubicBezTo>
                <a:cubicBezTo>
                  <a:pt x="1731153" y="4767322"/>
                  <a:pt x="1885304" y="4701878"/>
                  <a:pt x="1977360" y="4649134"/>
                </a:cubicBezTo>
                <a:cubicBezTo>
                  <a:pt x="2133311" y="4559783"/>
                  <a:pt x="2149288" y="4551629"/>
                  <a:pt x="2348252" y="4400940"/>
                </a:cubicBezTo>
                <a:cubicBezTo>
                  <a:pt x="2547216" y="4250251"/>
                  <a:pt x="2990217" y="3962343"/>
                  <a:pt x="3171144" y="3744998"/>
                </a:cubicBezTo>
                <a:cubicBezTo>
                  <a:pt x="3300554" y="3589541"/>
                  <a:pt x="3451218" y="3288281"/>
                  <a:pt x="3532414" y="3124512"/>
                </a:cubicBezTo>
                <a:cubicBezTo>
                  <a:pt x="3613610" y="2960743"/>
                  <a:pt x="3629581" y="2886132"/>
                  <a:pt x="3658320" y="2762381"/>
                </a:cubicBezTo>
                <a:cubicBezTo>
                  <a:pt x="3683108" y="2655639"/>
                  <a:pt x="3679525" y="2688690"/>
                  <a:pt x="3692979" y="2433113"/>
                </a:cubicBezTo>
                <a:cubicBezTo>
                  <a:pt x="3706433" y="2177536"/>
                  <a:pt x="3707222" y="1510498"/>
                  <a:pt x="3739043" y="1228921"/>
                </a:cubicBezTo>
                <a:cubicBezTo>
                  <a:pt x="3770865" y="947344"/>
                  <a:pt x="3777853" y="921152"/>
                  <a:pt x="3883908" y="743650"/>
                </a:cubicBezTo>
                <a:cubicBezTo>
                  <a:pt x="3989963" y="566148"/>
                  <a:pt x="4180764" y="359795"/>
                  <a:pt x="4375376" y="163909"/>
                </a:cubicBezTo>
                <a:cubicBezTo>
                  <a:pt x="4420287" y="118704"/>
                  <a:pt x="4484867" y="76328"/>
                  <a:pt x="4561517" y="36918"/>
                </a:cubicBezTo>
                <a:lnTo>
                  <a:pt x="46387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E53A5-E781-BBA7-B944-C4439D9585A1}"/>
              </a:ext>
            </a:extLst>
          </p:cNvPr>
          <p:cNvSpPr txBox="1"/>
          <p:nvPr/>
        </p:nvSpPr>
        <p:spPr>
          <a:xfrm>
            <a:off x="583364" y="40315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7DA81-8BCB-A6E2-C841-D1483BF88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564" y="-701929"/>
            <a:ext cx="383605" cy="45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EBE605-B18E-BA01-9332-F73FB557C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598" y="1111598"/>
            <a:ext cx="4634803" cy="4634803"/>
          </a:xfrm>
          <a:prstGeom prst="rect">
            <a:avLst/>
          </a:prstGeom>
        </p:spPr>
      </p:pic>
      <p:pic>
        <p:nvPicPr>
          <p:cNvPr id="9" name="Picture 2" descr="Airbnb Logo PNG Vector (SVG) Free Download">
            <a:extLst>
              <a:ext uri="{FF2B5EF4-FFF2-40B4-BE49-F238E27FC236}">
                <a16:creationId xmlns:a16="http://schemas.microsoft.com/office/drawing/2014/main" id="{DBAF6A95-F8BB-42B6-5593-69B17BA0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76" y="9088196"/>
            <a:ext cx="591407" cy="6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614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36D41A-C117-4694-62B0-59E2876D7B8D}"/>
              </a:ext>
            </a:extLst>
          </p:cNvPr>
          <p:cNvSpPr txBox="1"/>
          <p:nvPr/>
        </p:nvSpPr>
        <p:spPr>
          <a:xfrm>
            <a:off x="618530" y="978826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DE6BF-D537-659E-42EC-67BF3B5DA595}"/>
              </a:ext>
            </a:extLst>
          </p:cNvPr>
          <p:cNvSpPr txBox="1"/>
          <p:nvPr/>
        </p:nvSpPr>
        <p:spPr>
          <a:xfrm>
            <a:off x="618530" y="78787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3A1CA-463C-F988-9E78-558F421113E3}"/>
              </a:ext>
            </a:extLst>
          </p:cNvPr>
          <p:cNvSpPr txBox="1"/>
          <p:nvPr/>
        </p:nvSpPr>
        <p:spPr>
          <a:xfrm>
            <a:off x="618530" y="59693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EA02EF-DA4E-EDD1-0A74-1732EAD205E0}"/>
              </a:ext>
            </a:extLst>
          </p:cNvPr>
          <p:cNvSpPr/>
          <p:nvPr/>
        </p:nvSpPr>
        <p:spPr>
          <a:xfrm>
            <a:off x="-11488204" y="0"/>
            <a:ext cx="11271807" cy="6858000"/>
          </a:xfrm>
          <a:custGeom>
            <a:avLst/>
            <a:gdLst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73524 w 11271807"/>
              <a:gd name="connsiteY16" fmla="*/ 597874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55886 w 11271807"/>
              <a:gd name="connsiteY7" fmla="*/ 27776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544560 w 11271807"/>
              <a:gd name="connsiteY11" fmla="*/ 4688840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71807" h="6858000">
                <a:moveTo>
                  <a:pt x="0" y="0"/>
                </a:moveTo>
                <a:lnTo>
                  <a:pt x="11271807" y="0"/>
                </a:lnTo>
                <a:lnTo>
                  <a:pt x="11194547" y="36918"/>
                </a:lnTo>
                <a:cubicBezTo>
                  <a:pt x="11117897" y="76328"/>
                  <a:pt x="11053317" y="118704"/>
                  <a:pt x="11008406" y="163909"/>
                </a:cubicBezTo>
                <a:cubicBezTo>
                  <a:pt x="10813794" y="359795"/>
                  <a:pt x="10526714" y="819850"/>
                  <a:pt x="10526714" y="819850"/>
                </a:cubicBezTo>
                <a:cubicBezTo>
                  <a:pt x="10486573" y="949857"/>
                  <a:pt x="10422956" y="1075921"/>
                  <a:pt x="10406291" y="1209871"/>
                </a:cubicBezTo>
                <a:cubicBezTo>
                  <a:pt x="10355782" y="1615859"/>
                  <a:pt x="10345996" y="2170128"/>
                  <a:pt x="10326009" y="2433113"/>
                </a:cubicBezTo>
                <a:cubicBezTo>
                  <a:pt x="10306022" y="2696098"/>
                  <a:pt x="10311154" y="2681039"/>
                  <a:pt x="10286366" y="2787781"/>
                </a:cubicBezTo>
                <a:cubicBezTo>
                  <a:pt x="10257627" y="2911532"/>
                  <a:pt x="10245809" y="2964976"/>
                  <a:pt x="10165444" y="3124512"/>
                </a:cubicBezTo>
                <a:cubicBezTo>
                  <a:pt x="10085079" y="3284048"/>
                  <a:pt x="9933584" y="3589541"/>
                  <a:pt x="9804174" y="3744998"/>
                </a:cubicBezTo>
                <a:cubicBezTo>
                  <a:pt x="9623247" y="3962343"/>
                  <a:pt x="9191218" y="4243633"/>
                  <a:pt x="8981282" y="4400940"/>
                </a:cubicBezTo>
                <a:cubicBezTo>
                  <a:pt x="8771346" y="4558247"/>
                  <a:pt x="8700511" y="4599489"/>
                  <a:pt x="8544560" y="4688840"/>
                </a:cubicBezTo>
                <a:cubicBezTo>
                  <a:pt x="8452504" y="4741584"/>
                  <a:pt x="8353211" y="4773940"/>
                  <a:pt x="8238673" y="4826416"/>
                </a:cubicBezTo>
                <a:cubicBezTo>
                  <a:pt x="8124135" y="4878892"/>
                  <a:pt x="7981409" y="4939767"/>
                  <a:pt x="7857332" y="5003697"/>
                </a:cubicBezTo>
                <a:cubicBezTo>
                  <a:pt x="7605518" y="5133446"/>
                  <a:pt x="7443275" y="5234171"/>
                  <a:pt x="7235147" y="5411444"/>
                </a:cubicBezTo>
                <a:cubicBezTo>
                  <a:pt x="7136333" y="5495609"/>
                  <a:pt x="7028874" y="5582183"/>
                  <a:pt x="6954159" y="5677368"/>
                </a:cubicBezTo>
                <a:cubicBezTo>
                  <a:pt x="6879444" y="5772553"/>
                  <a:pt x="6826116" y="5891622"/>
                  <a:pt x="6786859" y="5982557"/>
                </a:cubicBezTo>
                <a:cubicBezTo>
                  <a:pt x="6766789" y="6071197"/>
                  <a:pt x="6737998" y="6113710"/>
                  <a:pt x="6713312" y="6244669"/>
                </a:cubicBezTo>
                <a:cubicBezTo>
                  <a:pt x="6688626" y="6375628"/>
                  <a:pt x="6663803" y="6591248"/>
                  <a:pt x="6638745" y="6768310"/>
                </a:cubicBezTo>
                <a:lnTo>
                  <a:pt x="663945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D62CD2-9936-53B8-B27B-FE690D23C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8799" r="27581" b="18019"/>
          <a:stretch/>
        </p:blipFill>
        <p:spPr>
          <a:xfrm rot="3039362">
            <a:off x="13467038" y="-237495"/>
            <a:ext cx="3824284" cy="65129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AFFCD1-8955-9F4B-CBBB-756C47AD9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20981584">
            <a:off x="13647311" y="2410547"/>
            <a:ext cx="2443868" cy="448042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362157-8C9E-15EF-E793-CD66BE79EBD7}"/>
              </a:ext>
            </a:extLst>
          </p:cNvPr>
          <p:cNvSpPr/>
          <p:nvPr/>
        </p:nvSpPr>
        <p:spPr>
          <a:xfrm>
            <a:off x="12352020" y="0"/>
            <a:ext cx="4456877" cy="6858000"/>
          </a:xfrm>
          <a:custGeom>
            <a:avLst/>
            <a:gdLst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8665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83908 w 5558970"/>
              <a:gd name="connsiteY18" fmla="*/ 7436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58970" h="6858000">
                <a:moveTo>
                  <a:pt x="4638777" y="0"/>
                </a:moveTo>
                <a:lnTo>
                  <a:pt x="5558970" y="0"/>
                </a:lnTo>
                <a:lnTo>
                  <a:pt x="5558970" y="6858000"/>
                </a:lnTo>
                <a:lnTo>
                  <a:pt x="6423" y="6858000"/>
                </a:lnTo>
                <a:lnTo>
                  <a:pt x="0" y="6758785"/>
                </a:lnTo>
                <a:cubicBezTo>
                  <a:pt x="25058" y="6581723"/>
                  <a:pt x="54694" y="6372982"/>
                  <a:pt x="80282" y="6244669"/>
                </a:cubicBezTo>
                <a:cubicBezTo>
                  <a:pt x="105870" y="6116356"/>
                  <a:pt x="133459" y="6077547"/>
                  <a:pt x="153529" y="5988907"/>
                </a:cubicBezTo>
                <a:cubicBezTo>
                  <a:pt x="213741" y="5888447"/>
                  <a:pt x="246364" y="5773612"/>
                  <a:pt x="321129" y="5677368"/>
                </a:cubicBezTo>
                <a:cubicBezTo>
                  <a:pt x="395894" y="5581124"/>
                  <a:pt x="503303" y="5495609"/>
                  <a:pt x="602117" y="5411444"/>
                </a:cubicBezTo>
                <a:cubicBezTo>
                  <a:pt x="810245" y="5234171"/>
                  <a:pt x="972488" y="5133446"/>
                  <a:pt x="1224302" y="5003697"/>
                </a:cubicBezTo>
                <a:cubicBezTo>
                  <a:pt x="1348379" y="4939767"/>
                  <a:pt x="1480133" y="4885510"/>
                  <a:pt x="1605643" y="4826416"/>
                </a:cubicBezTo>
                <a:cubicBezTo>
                  <a:pt x="1731153" y="4767322"/>
                  <a:pt x="1885304" y="4701878"/>
                  <a:pt x="1977360" y="4649134"/>
                </a:cubicBezTo>
                <a:cubicBezTo>
                  <a:pt x="2133311" y="4559783"/>
                  <a:pt x="2149288" y="4551629"/>
                  <a:pt x="2348252" y="4400940"/>
                </a:cubicBezTo>
                <a:cubicBezTo>
                  <a:pt x="2547216" y="4250251"/>
                  <a:pt x="2990217" y="3962343"/>
                  <a:pt x="3171144" y="3744998"/>
                </a:cubicBezTo>
                <a:cubicBezTo>
                  <a:pt x="3300554" y="3589541"/>
                  <a:pt x="3451218" y="3288281"/>
                  <a:pt x="3532414" y="3124512"/>
                </a:cubicBezTo>
                <a:cubicBezTo>
                  <a:pt x="3613610" y="2960743"/>
                  <a:pt x="3629581" y="2886132"/>
                  <a:pt x="3658320" y="2762381"/>
                </a:cubicBezTo>
                <a:cubicBezTo>
                  <a:pt x="3683108" y="2655639"/>
                  <a:pt x="3679525" y="2688690"/>
                  <a:pt x="3692979" y="2433113"/>
                </a:cubicBezTo>
                <a:cubicBezTo>
                  <a:pt x="3706433" y="2177536"/>
                  <a:pt x="3707222" y="1510498"/>
                  <a:pt x="3739043" y="1228921"/>
                </a:cubicBezTo>
                <a:cubicBezTo>
                  <a:pt x="3770865" y="947344"/>
                  <a:pt x="3777853" y="921152"/>
                  <a:pt x="3883908" y="743650"/>
                </a:cubicBezTo>
                <a:cubicBezTo>
                  <a:pt x="3989963" y="566148"/>
                  <a:pt x="4180764" y="359795"/>
                  <a:pt x="4375376" y="163909"/>
                </a:cubicBezTo>
                <a:cubicBezTo>
                  <a:pt x="4420287" y="118704"/>
                  <a:pt x="4484867" y="76328"/>
                  <a:pt x="4561517" y="36918"/>
                </a:cubicBezTo>
                <a:lnTo>
                  <a:pt x="46387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E53A5-E781-BBA7-B944-C4439D9585A1}"/>
              </a:ext>
            </a:extLst>
          </p:cNvPr>
          <p:cNvSpPr txBox="1"/>
          <p:nvPr/>
        </p:nvSpPr>
        <p:spPr>
          <a:xfrm>
            <a:off x="583364" y="40315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7DA81-8BCB-A6E2-C841-D1483BF88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564" y="-701929"/>
            <a:ext cx="383605" cy="45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EBE605-B18E-BA01-9332-F73FB557C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564" y="-126607"/>
            <a:ext cx="660643" cy="660643"/>
          </a:xfrm>
          <a:prstGeom prst="rect">
            <a:avLst/>
          </a:prstGeom>
        </p:spPr>
      </p:pic>
      <p:pic>
        <p:nvPicPr>
          <p:cNvPr id="9" name="Picture 2" descr="Airbnb Logo PNG Vector (SVG) Free Download">
            <a:extLst>
              <a:ext uri="{FF2B5EF4-FFF2-40B4-BE49-F238E27FC236}">
                <a16:creationId xmlns:a16="http://schemas.microsoft.com/office/drawing/2014/main" id="{DBAF6A95-F8BB-42B6-5593-69B17BA0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11" y="2006755"/>
            <a:ext cx="2645378" cy="284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390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132A0-543C-CF8D-D87E-60C6396C1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602" y="2183791"/>
            <a:ext cx="1816709" cy="1816709"/>
          </a:xfrm>
          <a:prstGeom prst="rect">
            <a:avLst/>
          </a:prstGeom>
        </p:spPr>
      </p:pic>
      <p:pic>
        <p:nvPicPr>
          <p:cNvPr id="1026" name="Picture 2" descr="Airbnb Logo PNG Vector (SVG) Free Download">
            <a:extLst>
              <a:ext uri="{FF2B5EF4-FFF2-40B4-BE49-F238E27FC236}">
                <a16:creationId xmlns:a16="http://schemas.microsoft.com/office/drawing/2014/main" id="{58C80728-4C3F-A7B1-C3C4-B6631231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701" y="2530818"/>
            <a:ext cx="1119121" cy="120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B8082-C0D2-4169-609F-AC8A17AC7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43" y="2530818"/>
            <a:ext cx="946769" cy="112265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C090007-F56D-4DA2-595F-3C95440C3CA4}"/>
              </a:ext>
            </a:extLst>
          </p:cNvPr>
          <p:cNvGrpSpPr/>
          <p:nvPr/>
        </p:nvGrpSpPr>
        <p:grpSpPr>
          <a:xfrm>
            <a:off x="12306391" y="372235"/>
            <a:ext cx="3467426" cy="6192455"/>
            <a:chOff x="6606037" y="332772"/>
            <a:chExt cx="3467426" cy="619245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CE5B6A5-CA34-D7C9-3FBE-2CF78246D644}"/>
                </a:ext>
              </a:extLst>
            </p:cNvPr>
            <p:cNvSpPr/>
            <p:nvPr/>
          </p:nvSpPr>
          <p:spPr>
            <a:xfrm>
              <a:off x="6606037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DD47757-EC34-E542-577C-F245847AA9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7944862" y="706397"/>
              <a:ext cx="791853" cy="77550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64B6EA-3506-50D4-A459-2EF6488D8549}"/>
                </a:ext>
              </a:extLst>
            </p:cNvPr>
            <p:cNvSpPr txBox="1"/>
            <p:nvPr/>
          </p:nvSpPr>
          <p:spPr>
            <a:xfrm>
              <a:off x="6919592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Atlas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D3D89D-7611-F16A-251A-81967C74C070}"/>
                </a:ext>
              </a:extLst>
            </p:cNvPr>
            <p:cNvSpPr txBox="1"/>
            <p:nvPr/>
          </p:nvSpPr>
          <p:spPr>
            <a:xfrm>
              <a:off x="6955355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Cloud Service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8E58A40-7459-0E0A-D8A0-8A889363240E}"/>
                </a:ext>
              </a:extLst>
            </p:cNvPr>
            <p:cNvSpPr txBox="1"/>
            <p:nvPr/>
          </p:nvSpPr>
          <p:spPr>
            <a:xfrm>
              <a:off x="6998955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Cloud</a:t>
              </a:r>
              <a:endParaRPr lang="en-PH" sz="1600" spc="100" dirty="0">
                <a:solidFill>
                  <a:schemeClr val="bg1">
                    <a:lumMod val="9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2DA25E0-BD3A-5297-E41B-1BCC0ADDB6E5}"/>
              </a:ext>
            </a:extLst>
          </p:cNvPr>
          <p:cNvGrpSpPr/>
          <p:nvPr/>
        </p:nvGrpSpPr>
        <p:grpSpPr>
          <a:xfrm rot="20727">
            <a:off x="-3570350" y="401205"/>
            <a:ext cx="3467426" cy="6192455"/>
            <a:chOff x="2740788" y="332772"/>
            <a:chExt cx="3467426" cy="6192455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3952848-17EC-F421-C1A5-3C6A6F42EC2F}"/>
                </a:ext>
              </a:extLst>
            </p:cNvPr>
            <p:cNvSpPr/>
            <p:nvPr/>
          </p:nvSpPr>
          <p:spPr>
            <a:xfrm>
              <a:off x="2740788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D9D1012-DC3A-DFEF-7C6B-12896BA27B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4079613" y="706397"/>
              <a:ext cx="791853" cy="775503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5BE3FA-5CA9-6538-B6BE-F406A5029CF2}"/>
                </a:ext>
              </a:extLst>
            </p:cNvPr>
            <p:cNvSpPr txBox="1"/>
            <p:nvPr/>
          </p:nvSpPr>
          <p:spPr>
            <a:xfrm>
              <a:off x="3054343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Compass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E9D74E-BFD6-9D31-6269-557323A95E4A}"/>
                </a:ext>
              </a:extLst>
            </p:cNvPr>
            <p:cNvSpPr txBox="1"/>
            <p:nvPr/>
          </p:nvSpPr>
          <p:spPr>
            <a:xfrm>
              <a:off x="3090106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Desktop App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782347-59AB-5B92-E995-19CE6905039E}"/>
                </a:ext>
              </a:extLst>
            </p:cNvPr>
            <p:cNvSpPr txBox="1"/>
            <p:nvPr/>
          </p:nvSpPr>
          <p:spPr>
            <a:xfrm>
              <a:off x="3133706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Local Machine</a:t>
              </a:r>
              <a:endParaRPr lang="en-PH" sz="1600" spc="100" dirty="0">
                <a:solidFill>
                  <a:schemeClr val="bg1">
                    <a:lumMod val="9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6FEA91-5F10-B2C3-71FC-72714008099E}"/>
              </a:ext>
            </a:extLst>
          </p:cNvPr>
          <p:cNvSpPr txBox="1"/>
          <p:nvPr/>
        </p:nvSpPr>
        <p:spPr>
          <a:xfrm>
            <a:off x="618530" y="978826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DE1EF-9117-F534-6499-01EE311A1B1F}"/>
              </a:ext>
            </a:extLst>
          </p:cNvPr>
          <p:cNvSpPr txBox="1"/>
          <p:nvPr/>
        </p:nvSpPr>
        <p:spPr>
          <a:xfrm>
            <a:off x="618530" y="78787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A8AF2-943C-4B21-0272-E0B6BD28B278}"/>
              </a:ext>
            </a:extLst>
          </p:cNvPr>
          <p:cNvSpPr txBox="1"/>
          <p:nvPr/>
        </p:nvSpPr>
        <p:spPr>
          <a:xfrm>
            <a:off x="618530" y="59693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D455F-7DCA-C543-1859-4F851323E9E5}"/>
              </a:ext>
            </a:extLst>
          </p:cNvPr>
          <p:cNvSpPr txBox="1"/>
          <p:nvPr/>
        </p:nvSpPr>
        <p:spPr>
          <a:xfrm>
            <a:off x="583364" y="40315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GUESS THE LOGO!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64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ABE024-E1B2-E603-AE60-825FEFA90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65065F-4883-52D5-3243-610B87B44E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949926-46EF-1A07-73ED-F29A66E7C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FACB4CB-A7A3-0D1A-F1CE-48EA78D9AA90}"/>
              </a:ext>
            </a:extLst>
          </p:cNvPr>
          <p:cNvGrpSpPr/>
          <p:nvPr/>
        </p:nvGrpSpPr>
        <p:grpSpPr>
          <a:xfrm rot="492417">
            <a:off x="6814030" y="372235"/>
            <a:ext cx="3467426" cy="6192455"/>
            <a:chOff x="6606037" y="332772"/>
            <a:chExt cx="3467426" cy="619245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8EBE5D2-90EE-8E66-1DDD-CF146195D32E}"/>
                </a:ext>
              </a:extLst>
            </p:cNvPr>
            <p:cNvSpPr/>
            <p:nvPr/>
          </p:nvSpPr>
          <p:spPr>
            <a:xfrm>
              <a:off x="6606037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3695725-065E-B751-EF6D-516100F2A8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7944862" y="706397"/>
              <a:ext cx="791853" cy="77550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720582-0C5D-B088-78C7-392EE0A4BF20}"/>
                </a:ext>
              </a:extLst>
            </p:cNvPr>
            <p:cNvSpPr txBox="1"/>
            <p:nvPr/>
          </p:nvSpPr>
          <p:spPr>
            <a:xfrm>
              <a:off x="6919592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Atlas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83BB74-0CB3-00DF-8478-5D11222F1B2E}"/>
                </a:ext>
              </a:extLst>
            </p:cNvPr>
            <p:cNvSpPr txBox="1"/>
            <p:nvPr/>
          </p:nvSpPr>
          <p:spPr>
            <a:xfrm>
              <a:off x="6955355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Cloud Service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C183BD9-AEE2-2CBE-5133-B18306BACA73}"/>
                </a:ext>
              </a:extLst>
            </p:cNvPr>
            <p:cNvSpPr txBox="1"/>
            <p:nvPr/>
          </p:nvSpPr>
          <p:spPr>
            <a:xfrm>
              <a:off x="6998955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Cloud</a:t>
              </a:r>
              <a:endParaRPr lang="en-PH" sz="1600" spc="100" dirty="0">
                <a:solidFill>
                  <a:schemeClr val="bg1">
                    <a:lumMod val="9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D3FD0B-883F-A6D6-1A05-3A60E2F1A149}"/>
              </a:ext>
            </a:extLst>
          </p:cNvPr>
          <p:cNvGrpSpPr/>
          <p:nvPr/>
        </p:nvGrpSpPr>
        <p:grpSpPr>
          <a:xfrm rot="21026949">
            <a:off x="2559064" y="401205"/>
            <a:ext cx="3467426" cy="6192455"/>
            <a:chOff x="2740788" y="332772"/>
            <a:chExt cx="3467426" cy="619245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507F545-AE7C-1329-6349-34D9DFF8A18D}"/>
                </a:ext>
              </a:extLst>
            </p:cNvPr>
            <p:cNvSpPr/>
            <p:nvPr/>
          </p:nvSpPr>
          <p:spPr>
            <a:xfrm>
              <a:off x="2740788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3FECFF0-7B2E-437D-A86E-19E52928A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4079613" y="706397"/>
              <a:ext cx="791853" cy="775503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4C539E-42EC-89E8-06C7-3CAEFB7B286A}"/>
                </a:ext>
              </a:extLst>
            </p:cNvPr>
            <p:cNvSpPr txBox="1"/>
            <p:nvPr/>
          </p:nvSpPr>
          <p:spPr>
            <a:xfrm>
              <a:off x="3054343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Compass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5449B3-3751-4F6E-9705-D6C4FB0FDEE9}"/>
                </a:ext>
              </a:extLst>
            </p:cNvPr>
            <p:cNvSpPr txBox="1"/>
            <p:nvPr/>
          </p:nvSpPr>
          <p:spPr>
            <a:xfrm>
              <a:off x="3090106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Desktop App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69C7BD-1521-F589-858B-BAAD5FB1E326}"/>
                </a:ext>
              </a:extLst>
            </p:cNvPr>
            <p:cNvSpPr txBox="1"/>
            <p:nvPr/>
          </p:nvSpPr>
          <p:spPr>
            <a:xfrm>
              <a:off x="3133706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Local Machine</a:t>
              </a:r>
              <a:endParaRPr lang="en-PH" sz="1600" spc="100" dirty="0">
                <a:solidFill>
                  <a:schemeClr val="bg1">
                    <a:lumMod val="9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87AA8B7C-759C-7557-A9A3-512DD31018E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315259" y="-1858469"/>
            <a:ext cx="7206571" cy="571951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5ED53E3-7D02-D577-2FB1-704654E6FE0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-5495669" y="-3108315"/>
            <a:ext cx="7206571" cy="57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40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ABE024-E1B2-E603-AE60-825FEFA90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65065F-4883-52D5-3243-610B87B44E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68F8-7107-1DE1-87D9-9F7656D10E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481978">
            <a:off x="6350241" y="-249213"/>
            <a:ext cx="8037267" cy="6570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949926-46EF-1A07-73ED-F29A66E7C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AC71C5B-3ECD-7C64-73AB-1C2C18364FF2}"/>
              </a:ext>
            </a:extLst>
          </p:cNvPr>
          <p:cNvGrpSpPr/>
          <p:nvPr/>
        </p:nvGrpSpPr>
        <p:grpSpPr>
          <a:xfrm>
            <a:off x="5301464" y="772255"/>
            <a:ext cx="3060210" cy="5465210"/>
            <a:chOff x="6606037" y="332772"/>
            <a:chExt cx="3467426" cy="619245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29AFEC2-97E9-D3C6-D8C1-1C4424E2F496}"/>
                </a:ext>
              </a:extLst>
            </p:cNvPr>
            <p:cNvSpPr/>
            <p:nvPr/>
          </p:nvSpPr>
          <p:spPr>
            <a:xfrm>
              <a:off x="6606037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BF7A429-5846-17DC-A0A0-6A65BDC7B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7944862" y="706397"/>
              <a:ext cx="791853" cy="77550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1AEFDC-FA8D-B7C0-AA05-B1C99A9AEE5A}"/>
                </a:ext>
              </a:extLst>
            </p:cNvPr>
            <p:cNvSpPr txBox="1"/>
            <p:nvPr/>
          </p:nvSpPr>
          <p:spPr>
            <a:xfrm>
              <a:off x="6919592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Atlas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CEC8C-DC35-A723-CE31-562FA68D935C}"/>
                </a:ext>
              </a:extLst>
            </p:cNvPr>
            <p:cNvSpPr txBox="1"/>
            <p:nvPr/>
          </p:nvSpPr>
          <p:spPr>
            <a:xfrm>
              <a:off x="6955355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Cloud Service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317027-FB28-2C8F-B558-79833E0E2BC7}"/>
                </a:ext>
              </a:extLst>
            </p:cNvPr>
            <p:cNvSpPr txBox="1"/>
            <p:nvPr/>
          </p:nvSpPr>
          <p:spPr>
            <a:xfrm>
              <a:off x="6998955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Cloud</a:t>
              </a:r>
              <a:endParaRPr lang="en-PH" sz="1600" spc="100" dirty="0">
                <a:solidFill>
                  <a:schemeClr val="bg1">
                    <a:lumMod val="9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588B7B7-92A8-DA91-EA52-171195C3E6D1}"/>
              </a:ext>
            </a:extLst>
          </p:cNvPr>
          <p:cNvGrpSpPr/>
          <p:nvPr/>
        </p:nvGrpSpPr>
        <p:grpSpPr>
          <a:xfrm>
            <a:off x="4337403" y="332771"/>
            <a:ext cx="3467426" cy="6192455"/>
            <a:chOff x="2740788" y="332772"/>
            <a:chExt cx="3467426" cy="619245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3BCED2A-3479-7DE8-2D55-11D920AE30F6}"/>
                </a:ext>
              </a:extLst>
            </p:cNvPr>
            <p:cNvSpPr/>
            <p:nvPr/>
          </p:nvSpPr>
          <p:spPr>
            <a:xfrm>
              <a:off x="2740788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56FC6F-5F0E-19BD-3780-08979FBF3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4079613" y="706397"/>
              <a:ext cx="791853" cy="7755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840FAD-9EB1-B793-2953-0F1B3AA08CF3}"/>
                </a:ext>
              </a:extLst>
            </p:cNvPr>
            <p:cNvSpPr txBox="1"/>
            <p:nvPr/>
          </p:nvSpPr>
          <p:spPr>
            <a:xfrm>
              <a:off x="3054343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Compass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E81569-7CAA-4461-E4BC-481116BFBB80}"/>
                </a:ext>
              </a:extLst>
            </p:cNvPr>
            <p:cNvSpPr txBox="1"/>
            <p:nvPr/>
          </p:nvSpPr>
          <p:spPr>
            <a:xfrm>
              <a:off x="3090106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l" pitchFamily="2" charset="0"/>
                </a:rPr>
                <a:t>Desktop App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B6C175-B8C1-2E79-839A-A19FDAC3046C}"/>
                </a:ext>
              </a:extLst>
            </p:cNvPr>
            <p:cNvSpPr txBox="1"/>
            <p:nvPr/>
          </p:nvSpPr>
          <p:spPr>
            <a:xfrm>
              <a:off x="3133706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l" pitchFamily="2" charset="0"/>
                </a:rPr>
                <a:t>Local Machine</a:t>
              </a:r>
              <a:endParaRPr lang="en-PH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9D6CF1B-4E58-D26B-8B9A-20D2093DECE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315259" y="-1858469"/>
            <a:ext cx="7206571" cy="571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E7012-F3ED-1C36-3BC1-017891BA125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-5495669" y="-3108315"/>
            <a:ext cx="7206571" cy="57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8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D1A579E-E38C-DE37-DDF0-ABBDE5A3B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315259" y="-1858469"/>
            <a:ext cx="7206571" cy="5719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ABE024-E1B2-E603-AE60-825FEFA90E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65065F-4883-52D5-3243-610B87B44E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949926-46EF-1A07-73ED-F29A66E7CA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48A2EBD-037B-DB50-D6A2-688D89B98742}"/>
              </a:ext>
            </a:extLst>
          </p:cNvPr>
          <p:cNvGrpSpPr/>
          <p:nvPr/>
        </p:nvGrpSpPr>
        <p:grpSpPr>
          <a:xfrm rot="21150338">
            <a:off x="2740788" y="332772"/>
            <a:ext cx="3467426" cy="6192455"/>
            <a:chOff x="2740788" y="332772"/>
            <a:chExt cx="3467426" cy="619245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3BCED2A-3479-7DE8-2D55-11D920AE30F6}"/>
                </a:ext>
              </a:extLst>
            </p:cNvPr>
            <p:cNvSpPr/>
            <p:nvPr/>
          </p:nvSpPr>
          <p:spPr>
            <a:xfrm>
              <a:off x="2740788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56FC6F-5F0E-19BD-3780-08979FBF3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4079613" y="706397"/>
              <a:ext cx="791853" cy="7755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840FAD-9EB1-B793-2953-0F1B3AA08CF3}"/>
                </a:ext>
              </a:extLst>
            </p:cNvPr>
            <p:cNvSpPr txBox="1"/>
            <p:nvPr/>
          </p:nvSpPr>
          <p:spPr>
            <a:xfrm>
              <a:off x="3054343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Compass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E81569-7CAA-4461-E4BC-481116BFBB80}"/>
                </a:ext>
              </a:extLst>
            </p:cNvPr>
            <p:cNvSpPr txBox="1"/>
            <p:nvPr/>
          </p:nvSpPr>
          <p:spPr>
            <a:xfrm>
              <a:off x="3090106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l" pitchFamily="2" charset="0"/>
                </a:rPr>
                <a:t>Desktop App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B6C175-B8C1-2E79-839A-A19FDAC3046C}"/>
                </a:ext>
              </a:extLst>
            </p:cNvPr>
            <p:cNvSpPr txBox="1"/>
            <p:nvPr/>
          </p:nvSpPr>
          <p:spPr>
            <a:xfrm>
              <a:off x="3133706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l" pitchFamily="2" charset="0"/>
                </a:rPr>
                <a:t>Local Machine</a:t>
              </a:r>
              <a:endParaRPr lang="en-PH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494613-562A-663C-E35A-8DEBBDD56CAE}"/>
              </a:ext>
            </a:extLst>
          </p:cNvPr>
          <p:cNvGrpSpPr/>
          <p:nvPr/>
        </p:nvGrpSpPr>
        <p:grpSpPr>
          <a:xfrm rot="428354">
            <a:off x="6606037" y="332772"/>
            <a:ext cx="3467426" cy="6192455"/>
            <a:chOff x="6606037" y="332772"/>
            <a:chExt cx="3467426" cy="619245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29AFEC2-97E9-D3C6-D8C1-1C4424E2F496}"/>
                </a:ext>
              </a:extLst>
            </p:cNvPr>
            <p:cNvSpPr/>
            <p:nvPr/>
          </p:nvSpPr>
          <p:spPr>
            <a:xfrm>
              <a:off x="6606037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BF7A429-5846-17DC-A0A0-6A65BDC7B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7944862" y="706397"/>
              <a:ext cx="791853" cy="77550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1AEFDC-FA8D-B7C0-AA05-B1C99A9AEE5A}"/>
                </a:ext>
              </a:extLst>
            </p:cNvPr>
            <p:cNvSpPr txBox="1"/>
            <p:nvPr/>
          </p:nvSpPr>
          <p:spPr>
            <a:xfrm>
              <a:off x="6919592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Atlas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CEC8C-DC35-A723-CE31-562FA68D935C}"/>
                </a:ext>
              </a:extLst>
            </p:cNvPr>
            <p:cNvSpPr txBox="1"/>
            <p:nvPr/>
          </p:nvSpPr>
          <p:spPr>
            <a:xfrm>
              <a:off x="6955355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Cloud Service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317027-FB28-2C8F-B558-79833E0E2BC7}"/>
                </a:ext>
              </a:extLst>
            </p:cNvPr>
            <p:cNvSpPr txBox="1"/>
            <p:nvPr/>
          </p:nvSpPr>
          <p:spPr>
            <a:xfrm>
              <a:off x="6998955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bg1">
                      <a:lumMod val="95000"/>
                    </a:schemeClr>
                  </a:solidFill>
                  <a:latin typeface="Segoe UI Variable Display Semil" pitchFamily="2" charset="0"/>
                </a:rPr>
                <a:t>Cloud</a:t>
              </a:r>
              <a:endParaRPr lang="en-PH" sz="1600" spc="100" dirty="0">
                <a:solidFill>
                  <a:schemeClr val="bg1">
                    <a:lumMod val="9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1E6FD4-C0B8-4A72-B2BE-75918BE7E1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-5495669" y="-3108315"/>
            <a:ext cx="7206571" cy="57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D1A579E-E38C-DE37-DDF0-ABBDE5A3B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315259" y="-1858469"/>
            <a:ext cx="7206571" cy="5719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ABE024-E1B2-E603-AE60-825FEFA90E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65065F-4883-52D5-3243-610B87B44E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949926-46EF-1A07-73ED-F29A66E7CA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1E6FD4-C0B8-4A72-B2BE-75918BE7E1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-5495669" y="-3108315"/>
            <a:ext cx="7206571" cy="571951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48A2EBD-037B-DB50-D6A2-688D89B98742}"/>
              </a:ext>
            </a:extLst>
          </p:cNvPr>
          <p:cNvGrpSpPr/>
          <p:nvPr/>
        </p:nvGrpSpPr>
        <p:grpSpPr>
          <a:xfrm>
            <a:off x="4020833" y="748936"/>
            <a:ext cx="2992482" cy="5344256"/>
            <a:chOff x="2740788" y="332772"/>
            <a:chExt cx="3467426" cy="619245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3BCED2A-3479-7DE8-2D55-11D920AE30F6}"/>
                </a:ext>
              </a:extLst>
            </p:cNvPr>
            <p:cNvSpPr/>
            <p:nvPr/>
          </p:nvSpPr>
          <p:spPr>
            <a:xfrm>
              <a:off x="2740788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56FC6F-5F0E-19BD-3780-08979FBF3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4079613" y="706397"/>
              <a:ext cx="791853" cy="7755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840FAD-9EB1-B793-2953-0F1B3AA08CF3}"/>
                </a:ext>
              </a:extLst>
            </p:cNvPr>
            <p:cNvSpPr txBox="1"/>
            <p:nvPr/>
          </p:nvSpPr>
          <p:spPr>
            <a:xfrm>
              <a:off x="3054343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Compass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E81569-7CAA-4461-E4BC-481116BFBB80}"/>
                </a:ext>
              </a:extLst>
            </p:cNvPr>
            <p:cNvSpPr txBox="1"/>
            <p:nvPr/>
          </p:nvSpPr>
          <p:spPr>
            <a:xfrm>
              <a:off x="3090106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l" pitchFamily="2" charset="0"/>
                </a:rPr>
                <a:t>Desktop App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B6C175-B8C1-2E79-839A-A19FDAC3046C}"/>
                </a:ext>
              </a:extLst>
            </p:cNvPr>
            <p:cNvSpPr txBox="1"/>
            <p:nvPr/>
          </p:nvSpPr>
          <p:spPr>
            <a:xfrm>
              <a:off x="3133706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l" pitchFamily="2" charset="0"/>
                </a:rPr>
                <a:t>Local Machine</a:t>
              </a:r>
              <a:endParaRPr lang="en-PH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494613-562A-663C-E35A-8DEBBDD56CAE}"/>
              </a:ext>
            </a:extLst>
          </p:cNvPr>
          <p:cNvGrpSpPr/>
          <p:nvPr/>
        </p:nvGrpSpPr>
        <p:grpSpPr>
          <a:xfrm>
            <a:off x="4617228" y="332772"/>
            <a:ext cx="3467426" cy="6192455"/>
            <a:chOff x="6606037" y="332772"/>
            <a:chExt cx="3467426" cy="619245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29AFEC2-97E9-D3C6-D8C1-1C4424E2F496}"/>
                </a:ext>
              </a:extLst>
            </p:cNvPr>
            <p:cNvSpPr/>
            <p:nvPr/>
          </p:nvSpPr>
          <p:spPr>
            <a:xfrm>
              <a:off x="6606037" y="332772"/>
              <a:ext cx="3467426" cy="6192455"/>
            </a:xfrm>
            <a:prstGeom prst="roundRect">
              <a:avLst>
                <a:gd name="adj" fmla="val 7833"/>
              </a:avLst>
            </a:prstGeom>
            <a:solidFill>
              <a:srgbClr val="F2F2F2"/>
            </a:solidFill>
            <a:ln>
              <a:noFill/>
            </a:ln>
            <a:effectLst>
              <a:outerShdw blurRad="215900" dist="38100" dir="13500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BF7A429-5846-17DC-A0A0-6A65BDC7B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4" t="19578" r="21251" b="24388"/>
            <a:stretch/>
          </p:blipFill>
          <p:spPr>
            <a:xfrm>
              <a:off x="7944862" y="706397"/>
              <a:ext cx="791853" cy="77550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1AEFDC-FA8D-B7C0-AA05-B1C99A9AEE5A}"/>
                </a:ext>
              </a:extLst>
            </p:cNvPr>
            <p:cNvSpPr txBox="1"/>
            <p:nvPr/>
          </p:nvSpPr>
          <p:spPr>
            <a:xfrm>
              <a:off x="6919592" y="1855524"/>
              <a:ext cx="284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b" pitchFamily="2" charset="0"/>
                  <a:cs typeface="Segoe UI Light" panose="020B0502040204020203" pitchFamily="34" charset="0"/>
                </a:rPr>
                <a:t>Atlas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CEC8C-DC35-A723-CE31-562FA68D935C}"/>
                </a:ext>
              </a:extLst>
            </p:cNvPr>
            <p:cNvSpPr txBox="1"/>
            <p:nvPr/>
          </p:nvSpPr>
          <p:spPr>
            <a:xfrm>
              <a:off x="6955355" y="2951544"/>
              <a:ext cx="2840315" cy="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Variable Display Semib" pitchFamily="2" charset="0"/>
                </a:rPr>
                <a:t>PLATFORM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l" pitchFamily="2" charset="0"/>
                </a:rPr>
                <a:t>Cloud Service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317027-FB28-2C8F-B558-79833E0E2BC7}"/>
                </a:ext>
              </a:extLst>
            </p:cNvPr>
            <p:cNvSpPr txBox="1"/>
            <p:nvPr/>
          </p:nvSpPr>
          <p:spPr>
            <a:xfrm>
              <a:off x="6998955" y="4170151"/>
              <a:ext cx="2772137" cy="939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PH" sz="14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Variable Display Semib" pitchFamily="2" charset="0"/>
                </a:rPr>
                <a:t>DEPLOYMENT</a:t>
              </a:r>
            </a:p>
            <a:p>
              <a:pPr algn="ctr">
                <a:lnSpc>
                  <a:spcPct val="200000"/>
                </a:lnSpc>
              </a:pPr>
              <a:r>
                <a:rPr lang="en-US" sz="16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Variable Display Semil" pitchFamily="2" charset="0"/>
                </a:rPr>
                <a:t>Cloud</a:t>
              </a:r>
              <a:endParaRPr lang="en-PH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Display Semib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FBEC359-0979-39EA-E9A5-1753EA2BB06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6912689" y="7290698"/>
            <a:ext cx="1175658" cy="961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486DD7-288F-FF67-6B27-B76BDF3A466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3665973" y="8431641"/>
            <a:ext cx="1194319" cy="1231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FC1F6-8815-F677-41D3-A50AC9AEE46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-2072052" y="3503724"/>
            <a:ext cx="1194319" cy="1231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433CE-FB19-16B2-DD52-AA47F9C36C9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2576236" y="-2028287"/>
            <a:ext cx="1175658" cy="96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982015-787F-36EC-EF28-0E8491C642F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8267735" y="9130734"/>
            <a:ext cx="1175658" cy="961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0676E8-C471-5064-76B4-D1378C14DD3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3640130" y="3641951"/>
            <a:ext cx="1175658" cy="961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8FAFEE-CA66-E67D-C890-26AC86CAB24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-3543789" y="1790413"/>
            <a:ext cx="1194319" cy="12316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534737-8C7F-7E67-3895-78A944EDE7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14660324" y="4989769"/>
            <a:ext cx="2113038" cy="217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42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FBEF2C1-839A-D601-036D-ACCBD3672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9045525" y="1165095"/>
            <a:ext cx="1175657" cy="933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96B7D-C113-4F58-818B-6AC14FB37F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13544762">
            <a:off x="10589986" y="4273940"/>
            <a:ext cx="1175658" cy="961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9C69E-386A-3DA7-AA74-AEC22779FF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9351054">
            <a:off x="129224" y="5247127"/>
            <a:ext cx="2060677" cy="16845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D3D65-D37D-EEA1-2D26-6C23EA647A5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1475221">
            <a:off x="122012" y="2272230"/>
            <a:ext cx="2113038" cy="21790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5D1E56-3F20-1A4B-54E8-C3D95A318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4250556" y="208278"/>
            <a:ext cx="1175657" cy="9330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D888F92-3897-625E-617A-3AC97FB64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222362" y="151517"/>
            <a:ext cx="1175658" cy="9610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53269D-A937-A763-3D8A-937F6102252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1443931" y="6377472"/>
            <a:ext cx="1175658" cy="9610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661AAB-DA1F-C672-422C-2E25F305ABE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176412" y="8532728"/>
            <a:ext cx="1194319" cy="12316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B22A0C-2845-4A3F-783E-909445A0B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13618407">
            <a:off x="8403391" y="2005006"/>
            <a:ext cx="1175657" cy="9330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AC872E-7E25-96E7-9340-FBB1E9172C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19975684">
            <a:off x="10191688" y="1803897"/>
            <a:ext cx="1175658" cy="9610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4E6AF-6DEE-44F9-F1FC-274AFCCF05C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8894262">
            <a:off x="10351434" y="3275383"/>
            <a:ext cx="1175658" cy="9610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18F786F-70E0-3A9A-C1B9-EB811771F05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032423" y="9528321"/>
            <a:ext cx="1194319" cy="12316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5F1B1B-9DF1-7360-EA2E-4B1BFC43A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3193015">
            <a:off x="8569856" y="4904729"/>
            <a:ext cx="1175657" cy="9330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9ACBBF-284D-0699-3888-F737A54C16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3536309" y="8298507"/>
            <a:ext cx="1175658" cy="96105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1E952A1-279E-9345-E7F3-5050C9F8C72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3340553" y="5511852"/>
            <a:ext cx="1175658" cy="9610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6EA4CAB-0C4E-DA0A-524D-ABDE221CBE7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2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1875708">
            <a:off x="3424952" y="2454613"/>
            <a:ext cx="1194319" cy="12316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D57DE14-AC2C-9F4E-F482-FA250CE14DD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827141" y="4208682"/>
            <a:ext cx="1175658" cy="9610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27CFC1-7200-EF9B-7E7D-4C2984A92B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7280251" y="9361271"/>
            <a:ext cx="1175658" cy="96105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8113504-1AAF-BC1E-098C-4F91E902BC1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6117558" y="8276034"/>
            <a:ext cx="1194319" cy="123164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E92BB8-FD93-7A60-8426-DE8DC16FD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18719443">
            <a:off x="5464965" y="2844174"/>
            <a:ext cx="1175657" cy="93306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3C2BD6-830E-BC64-AF2F-66EC91F85AB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977811" y="8089596"/>
            <a:ext cx="1706218" cy="175953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08BE48C-E818-D7E1-6221-F380CB08871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4607234" y="9537697"/>
            <a:ext cx="2113038" cy="217907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84ACA-A8D2-CDB5-4E77-EDCC9658C8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200000">
            <a:off x="366407" y="652717"/>
            <a:ext cx="1929636" cy="15774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E44023-EE23-95FE-AE56-4E3AE2088B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4473152">
            <a:off x="7003187" y="3443905"/>
            <a:ext cx="1194319" cy="123164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3A59A0-38FC-4D2F-E7EF-54573A9335C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5920087">
            <a:off x="2959916" y="16223"/>
            <a:ext cx="1194319" cy="12316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A99840C-9348-96EF-0627-9B49432DE555}"/>
              </a:ext>
            </a:extLst>
          </p:cNvPr>
          <p:cNvGrpSpPr/>
          <p:nvPr/>
        </p:nvGrpSpPr>
        <p:grpSpPr>
          <a:xfrm>
            <a:off x="571282" y="-6817369"/>
            <a:ext cx="11516986" cy="6178465"/>
            <a:chOff x="571282" y="-1861344"/>
            <a:chExt cx="11516986" cy="61784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CDFC42-AAB6-D846-410A-E3D7A2129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2993" r="41610" b="43401"/>
            <a:stretch/>
          </p:blipFill>
          <p:spPr>
            <a:xfrm>
              <a:off x="3074899" y="-1861344"/>
              <a:ext cx="1175657" cy="9330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48C205-FFD9-C2CB-B4FF-6A7FD7969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3" t="43129" r="41474" b="42858"/>
            <a:stretch/>
          </p:blipFill>
          <p:spPr>
            <a:xfrm>
              <a:off x="1110237" y="220198"/>
              <a:ext cx="1175658" cy="9610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3660ABE-FE91-5769-2731-E6721BD9B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1497" r="41338" b="40544"/>
            <a:stretch/>
          </p:blipFill>
          <p:spPr>
            <a:xfrm>
              <a:off x="571282" y="2193110"/>
              <a:ext cx="1194319" cy="12316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A161417-E4C1-6778-A3C6-BA9A6EF0C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3" t="42857" r="40794" b="43129"/>
            <a:stretch/>
          </p:blipFill>
          <p:spPr>
            <a:xfrm rot="893319">
              <a:off x="10912610" y="1068417"/>
              <a:ext cx="1175658" cy="9610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21FAFF-A996-0B38-74C9-DE4B031BD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1497" r="41338" b="40544"/>
            <a:stretch/>
          </p:blipFill>
          <p:spPr>
            <a:xfrm rot="8331144">
              <a:off x="9190399" y="2557583"/>
              <a:ext cx="1706218" cy="175953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A484ABE-0715-AB09-B720-9E9685A8F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2993" r="41610" b="43401"/>
            <a:stretch/>
          </p:blipFill>
          <p:spPr>
            <a:xfrm>
              <a:off x="9045524" y="536077"/>
              <a:ext cx="1175657" cy="93306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1330F5A-C07D-97BD-D403-4945B9DCE9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3" t="43129" r="41474" b="42858"/>
            <a:stretch/>
          </p:blipFill>
          <p:spPr>
            <a:xfrm rot="8331144">
              <a:off x="7675121" y="3021653"/>
              <a:ext cx="1175658" cy="9610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DE03000-80D4-F353-076E-88A0E7FA3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2993" r="41610" b="43401"/>
            <a:stretch/>
          </p:blipFill>
          <p:spPr>
            <a:xfrm>
              <a:off x="6096000" y="490308"/>
              <a:ext cx="1834384" cy="145586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8346840-64E8-EC99-B9FD-C97B3FF25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3" t="42857" r="40794" b="43129"/>
            <a:stretch/>
          </p:blipFill>
          <p:spPr>
            <a:xfrm rot="11864873">
              <a:off x="2816974" y="1205174"/>
              <a:ext cx="1711000" cy="139867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8A2889D-43E4-4A5C-CC78-D8D62B609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3" t="43129" r="41474" b="42858"/>
            <a:stretch/>
          </p:blipFill>
          <p:spPr>
            <a:xfrm rot="8331144">
              <a:off x="10005211" y="2352518"/>
              <a:ext cx="1175658" cy="96105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C11EDFE-573B-A765-D201-C2E4FA8E1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3" t="42857" r="40794" b="43129"/>
            <a:stretch/>
          </p:blipFill>
          <p:spPr>
            <a:xfrm rot="4934824">
              <a:off x="5508170" y="1317794"/>
              <a:ext cx="1175658" cy="96105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3786356-1657-7FD3-424B-E98144CAD7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18609026">
            <a:off x="6909688" y="742454"/>
            <a:ext cx="1175657" cy="9330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A366BF-7C43-C670-F9F8-ACB4F74852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2045323">
            <a:off x="10208284" y="5100920"/>
            <a:ext cx="2113038" cy="21790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91E27D-27C0-F7FE-6A56-4D6476DD75A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6789852">
            <a:off x="9844629" y="-864034"/>
            <a:ext cx="2967673" cy="242595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BE91BDC-36E4-6E8B-E9F3-A49008E93CD5}"/>
              </a:ext>
            </a:extLst>
          </p:cNvPr>
          <p:cNvGrpSpPr/>
          <p:nvPr/>
        </p:nvGrpSpPr>
        <p:grpSpPr>
          <a:xfrm>
            <a:off x="3862156" y="2369725"/>
            <a:ext cx="4242692" cy="505578"/>
            <a:chOff x="3862156" y="2369725"/>
            <a:chExt cx="4242692" cy="50557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91EEC2F-0ECD-AF7C-AA28-3CB1312C87AA}"/>
                </a:ext>
              </a:extLst>
            </p:cNvPr>
            <p:cNvSpPr/>
            <p:nvPr/>
          </p:nvSpPr>
          <p:spPr>
            <a:xfrm>
              <a:off x="3862156" y="2369725"/>
              <a:ext cx="505578" cy="5055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accent6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1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955DC3-8B7D-8F8F-7C6B-58E564B9391B}"/>
                </a:ext>
              </a:extLst>
            </p:cNvPr>
            <p:cNvSpPr txBox="1"/>
            <p:nvPr/>
          </p:nvSpPr>
          <p:spPr>
            <a:xfrm>
              <a:off x="4627614" y="2369725"/>
              <a:ext cx="34772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400" dirty="0">
                  <a:latin typeface="Segoe UI Variable Text Light" pitchFamily="2" charset="0"/>
                </a:rPr>
                <a:t>Define what a database is</a:t>
              </a:r>
              <a:endParaRPr lang="en-US" sz="2400" dirty="0">
                <a:latin typeface="Segoe UI Variable Text Light" pitchFamily="2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7203848-A4E1-5767-DE8F-1E878FFF41C1}"/>
              </a:ext>
            </a:extLst>
          </p:cNvPr>
          <p:cNvGrpSpPr/>
          <p:nvPr/>
        </p:nvGrpSpPr>
        <p:grpSpPr>
          <a:xfrm>
            <a:off x="3862156" y="3121556"/>
            <a:ext cx="5012133" cy="505578"/>
            <a:chOff x="3862156" y="3089279"/>
            <a:chExt cx="5012133" cy="50557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B0E248-C067-907F-3EBE-EC91D42C4758}"/>
                </a:ext>
              </a:extLst>
            </p:cNvPr>
            <p:cNvSpPr/>
            <p:nvPr/>
          </p:nvSpPr>
          <p:spPr>
            <a:xfrm>
              <a:off x="3862156" y="3089279"/>
              <a:ext cx="505578" cy="5055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accent6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2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93B278E-191F-9FD6-5E39-B4B46FF3D20D}"/>
                </a:ext>
              </a:extLst>
            </p:cNvPr>
            <p:cNvSpPr txBox="1"/>
            <p:nvPr/>
          </p:nvSpPr>
          <p:spPr>
            <a:xfrm>
              <a:off x="4627614" y="3089279"/>
              <a:ext cx="4246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400" dirty="0">
                  <a:latin typeface="Segoe UI Variable Text Light" pitchFamily="2" charset="0"/>
                </a:rPr>
                <a:t>Differentiate SQL from NO-SQL</a:t>
              </a:r>
              <a:endParaRPr lang="en-US" sz="2400" dirty="0">
                <a:latin typeface="Segoe UI Variable Text Light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467A80-BBB2-9747-6EA0-0E3327AD1F67}"/>
              </a:ext>
            </a:extLst>
          </p:cNvPr>
          <p:cNvGrpSpPr/>
          <p:nvPr/>
        </p:nvGrpSpPr>
        <p:grpSpPr>
          <a:xfrm>
            <a:off x="3860164" y="3873387"/>
            <a:ext cx="4427038" cy="505578"/>
            <a:chOff x="3862156" y="3089279"/>
            <a:chExt cx="4427038" cy="5055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41F89B7-B42B-D583-69AB-B4EBF60122FA}"/>
                </a:ext>
              </a:extLst>
            </p:cNvPr>
            <p:cNvSpPr/>
            <p:nvPr/>
          </p:nvSpPr>
          <p:spPr>
            <a:xfrm>
              <a:off x="3862156" y="3089279"/>
              <a:ext cx="505578" cy="5055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accent6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3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03AFC9A-8AA0-9F70-B81E-29580535E976}"/>
                </a:ext>
              </a:extLst>
            </p:cNvPr>
            <p:cNvSpPr txBox="1"/>
            <p:nvPr/>
          </p:nvSpPr>
          <p:spPr>
            <a:xfrm>
              <a:off x="4627614" y="3089279"/>
              <a:ext cx="36615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400" dirty="0">
                  <a:latin typeface="Segoe UI Variable Text Light" pitchFamily="2" charset="0"/>
                </a:rPr>
                <a:t>Describe what </a:t>
              </a:r>
              <a:r>
                <a:rPr lang="en-PH" sz="2400" dirty="0" err="1">
                  <a:latin typeface="Segoe UI Variable Text Light" pitchFamily="2" charset="0"/>
                </a:rPr>
                <a:t>mongoDB</a:t>
              </a:r>
              <a:r>
                <a:rPr lang="en-PH" sz="2400" dirty="0">
                  <a:latin typeface="Segoe UI Variable Text Light" pitchFamily="2" charset="0"/>
                </a:rPr>
                <a:t> is</a:t>
              </a:r>
              <a:endParaRPr lang="en-US" sz="2400" dirty="0">
                <a:latin typeface="Segoe UI Variable Text Light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759CD0C-A2ED-358A-F3D8-1B81A41FF1FC}"/>
              </a:ext>
            </a:extLst>
          </p:cNvPr>
          <p:cNvGrpSpPr/>
          <p:nvPr/>
        </p:nvGrpSpPr>
        <p:grpSpPr>
          <a:xfrm>
            <a:off x="3860164" y="4625219"/>
            <a:ext cx="6246446" cy="505578"/>
            <a:chOff x="3862156" y="3089279"/>
            <a:chExt cx="6246446" cy="505578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713C7D-5BA9-E6CF-0D29-897129ECF2A1}"/>
                </a:ext>
              </a:extLst>
            </p:cNvPr>
            <p:cNvSpPr/>
            <p:nvPr/>
          </p:nvSpPr>
          <p:spPr>
            <a:xfrm>
              <a:off x="3862156" y="3089279"/>
              <a:ext cx="505578" cy="5055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accent6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4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B89038B-56F8-9351-6A54-963629F108E7}"/>
                </a:ext>
              </a:extLst>
            </p:cNvPr>
            <p:cNvSpPr txBox="1"/>
            <p:nvPr/>
          </p:nvSpPr>
          <p:spPr>
            <a:xfrm>
              <a:off x="4627614" y="3089279"/>
              <a:ext cx="54809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400" dirty="0">
                  <a:latin typeface="Segoe UI Variable Text Light" pitchFamily="2" charset="0"/>
                </a:rPr>
                <a:t>Create a database using </a:t>
              </a:r>
              <a:r>
                <a:rPr lang="en-PH" sz="2400" dirty="0" err="1">
                  <a:latin typeface="Segoe UI Variable Text Light" pitchFamily="2" charset="0"/>
                </a:rPr>
                <a:t>mongoDB</a:t>
              </a:r>
              <a:r>
                <a:rPr lang="en-PH" sz="2400" dirty="0">
                  <a:latin typeface="Segoe UI Variable Text Light" pitchFamily="2" charset="0"/>
                </a:rPr>
                <a:t> Atlas </a:t>
              </a:r>
              <a:endParaRPr lang="en-US" sz="2400" dirty="0">
                <a:latin typeface="Segoe UI Variable Text Light" pitchFamily="2" charset="0"/>
              </a:endParaRP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05270D35-1BB5-95D0-EF21-B34D361231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200000">
            <a:off x="5028526" y="1582232"/>
            <a:ext cx="1929636" cy="157740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7DA1381-5188-E251-2E3F-D9BB23D9FBBD}"/>
              </a:ext>
            </a:extLst>
          </p:cNvPr>
          <p:cNvSpPr txBox="1"/>
          <p:nvPr/>
        </p:nvSpPr>
        <p:spPr>
          <a:xfrm>
            <a:off x="1535552" y="945024"/>
            <a:ext cx="4366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Segoe UI Variable Text Light" pitchFamily="2" charset="0"/>
              </a:rPr>
              <a:t>We will be able to…</a:t>
            </a:r>
            <a:endParaRPr lang="en-US" sz="4000" dirty="0">
              <a:latin typeface="Segoe UI Variable Text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334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FBEF2C1-839A-D601-036D-ACCBD3672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9045525" y="1165095"/>
            <a:ext cx="1175657" cy="933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96B7D-C113-4F58-818B-6AC14FB37F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13544762">
            <a:off x="10589986" y="4273940"/>
            <a:ext cx="1175658" cy="961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9C69E-386A-3DA7-AA74-AEC22779FF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9351054">
            <a:off x="129224" y="5247127"/>
            <a:ext cx="2060677" cy="16845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D3D65-D37D-EEA1-2D26-6C23EA647A5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1475221">
            <a:off x="122012" y="2272230"/>
            <a:ext cx="2113038" cy="21790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5D1E56-3F20-1A4B-54E8-C3D95A318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4250556" y="208278"/>
            <a:ext cx="1175657" cy="9330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D888F92-3897-625E-617A-3AC97FB64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222362" y="151517"/>
            <a:ext cx="1175658" cy="9610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B22A0C-2845-4A3F-783E-909445A0B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13618407">
            <a:off x="8403391" y="2005006"/>
            <a:ext cx="1175657" cy="9330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AC872E-7E25-96E7-9340-FBB1E9172C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19975684">
            <a:off x="10191688" y="1803897"/>
            <a:ext cx="1175658" cy="9610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4E6AF-6DEE-44F9-F1FC-274AFCCF05C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8894262">
            <a:off x="10351434" y="3275383"/>
            <a:ext cx="1175658" cy="96105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5F1B1B-9DF1-7360-EA2E-4B1BFC43A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3193015">
            <a:off x="8569856" y="4904729"/>
            <a:ext cx="1175657" cy="9330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1E952A1-279E-9345-E7F3-5050C9F8C72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3340553" y="5511852"/>
            <a:ext cx="1175658" cy="9610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6EA4CAB-0C4E-DA0A-524D-ABDE221CBE7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2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1875708">
            <a:off x="3424952" y="2454613"/>
            <a:ext cx="1194319" cy="12316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D57DE14-AC2C-9F4E-F482-FA250CE14DD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827141" y="4208682"/>
            <a:ext cx="1175658" cy="96105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E92BB8-FD93-7A60-8426-DE8DC16FD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18719443">
            <a:off x="5464965" y="2844174"/>
            <a:ext cx="1175657" cy="93306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84ACA-A8D2-CDB5-4E77-EDCC9658C8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200000">
            <a:off x="366407" y="652717"/>
            <a:ext cx="1929636" cy="15774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E44023-EE23-95FE-AE56-4E3AE2088B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4473152">
            <a:off x="7003187" y="3443905"/>
            <a:ext cx="1194319" cy="123164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3A59A0-38FC-4D2F-E7EF-54573A9335C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5920087">
            <a:off x="2959916" y="16223"/>
            <a:ext cx="1194319" cy="12316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A99840C-9348-96EF-0627-9B49432DE555}"/>
              </a:ext>
            </a:extLst>
          </p:cNvPr>
          <p:cNvGrpSpPr/>
          <p:nvPr/>
        </p:nvGrpSpPr>
        <p:grpSpPr>
          <a:xfrm>
            <a:off x="571282" y="-6817369"/>
            <a:ext cx="11516986" cy="6178465"/>
            <a:chOff x="571282" y="-1861344"/>
            <a:chExt cx="11516986" cy="61784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CDFC42-AAB6-D846-410A-E3D7A2129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2993" r="41610" b="43401"/>
            <a:stretch/>
          </p:blipFill>
          <p:spPr>
            <a:xfrm>
              <a:off x="3074899" y="-1861344"/>
              <a:ext cx="1175657" cy="9330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48C205-FFD9-C2CB-B4FF-6A7FD7969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3" t="43129" r="41474" b="42858"/>
            <a:stretch/>
          </p:blipFill>
          <p:spPr>
            <a:xfrm>
              <a:off x="1110237" y="220198"/>
              <a:ext cx="1175658" cy="9610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3660ABE-FE91-5769-2731-E6721BD9B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1497" r="41338" b="40544"/>
            <a:stretch/>
          </p:blipFill>
          <p:spPr>
            <a:xfrm>
              <a:off x="571282" y="2193110"/>
              <a:ext cx="1194319" cy="12316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A161417-E4C1-6778-A3C6-BA9A6EF0C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3" t="42857" r="40794" b="43129"/>
            <a:stretch/>
          </p:blipFill>
          <p:spPr>
            <a:xfrm rot="893319">
              <a:off x="10912610" y="1068417"/>
              <a:ext cx="1175658" cy="9610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21FAFF-A996-0B38-74C9-DE4B031BD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1497" r="41338" b="40544"/>
            <a:stretch/>
          </p:blipFill>
          <p:spPr>
            <a:xfrm rot="8331144">
              <a:off x="9190399" y="2557583"/>
              <a:ext cx="1706218" cy="175953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A484ABE-0715-AB09-B720-9E9685A8F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2993" r="41610" b="43401"/>
            <a:stretch/>
          </p:blipFill>
          <p:spPr>
            <a:xfrm>
              <a:off x="9045524" y="536077"/>
              <a:ext cx="1175657" cy="93306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1330F5A-C07D-97BD-D403-4945B9DCE9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3" t="43129" r="41474" b="42858"/>
            <a:stretch/>
          </p:blipFill>
          <p:spPr>
            <a:xfrm rot="8331144">
              <a:off x="7675121" y="3021653"/>
              <a:ext cx="1175658" cy="9610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DE03000-80D4-F353-076E-88A0E7FA3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7" t="42993" r="41610" b="43401"/>
            <a:stretch/>
          </p:blipFill>
          <p:spPr>
            <a:xfrm>
              <a:off x="6096000" y="490308"/>
              <a:ext cx="1834384" cy="145586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8346840-64E8-EC99-B9FD-C97B3FF25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3" t="42857" r="40794" b="43129"/>
            <a:stretch/>
          </p:blipFill>
          <p:spPr>
            <a:xfrm rot="11864873">
              <a:off x="2816974" y="1205174"/>
              <a:ext cx="1711000" cy="139867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8A2889D-43E4-4A5C-CC78-D8D62B609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3" t="43129" r="41474" b="42858"/>
            <a:stretch/>
          </p:blipFill>
          <p:spPr>
            <a:xfrm rot="8331144">
              <a:off x="10005211" y="2352518"/>
              <a:ext cx="1175658" cy="96105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C11EDFE-573B-A765-D201-C2E4FA8E1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3" t="42857" r="40794" b="43129"/>
            <a:stretch/>
          </p:blipFill>
          <p:spPr>
            <a:xfrm rot="4934824">
              <a:off x="5508170" y="1317794"/>
              <a:ext cx="1175658" cy="96105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3786356-1657-7FD3-424B-E98144CAD7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18609026">
            <a:off x="6909688" y="742454"/>
            <a:ext cx="1175657" cy="9330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A366BF-7C43-C670-F9F8-ACB4F74852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2045323">
            <a:off x="10208284" y="5100920"/>
            <a:ext cx="2113038" cy="21790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91E27D-27C0-F7FE-6A56-4D6476DD75A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6789852">
            <a:off x="9844629" y="-864034"/>
            <a:ext cx="2967673" cy="242595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BE91BDC-36E4-6E8B-E9F3-A49008E93CD5}"/>
              </a:ext>
            </a:extLst>
          </p:cNvPr>
          <p:cNvGrpSpPr/>
          <p:nvPr/>
        </p:nvGrpSpPr>
        <p:grpSpPr>
          <a:xfrm>
            <a:off x="3862156" y="2369725"/>
            <a:ext cx="4242692" cy="505578"/>
            <a:chOff x="3862156" y="2369725"/>
            <a:chExt cx="4242692" cy="50557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91EEC2F-0ECD-AF7C-AA28-3CB1312C87AA}"/>
                </a:ext>
              </a:extLst>
            </p:cNvPr>
            <p:cNvSpPr/>
            <p:nvPr/>
          </p:nvSpPr>
          <p:spPr>
            <a:xfrm>
              <a:off x="3862156" y="2369725"/>
              <a:ext cx="505578" cy="5055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accent6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1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955DC3-8B7D-8F8F-7C6B-58E564B9391B}"/>
                </a:ext>
              </a:extLst>
            </p:cNvPr>
            <p:cNvSpPr txBox="1"/>
            <p:nvPr/>
          </p:nvSpPr>
          <p:spPr>
            <a:xfrm>
              <a:off x="4627614" y="2369725"/>
              <a:ext cx="34772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400" dirty="0">
                  <a:latin typeface="Segoe UI Variable Text Light" pitchFamily="2" charset="0"/>
                </a:rPr>
                <a:t>Define what a database is</a:t>
              </a:r>
              <a:endParaRPr lang="en-US" sz="2400" dirty="0">
                <a:latin typeface="Segoe UI Variable Text Light" pitchFamily="2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7203848-A4E1-5767-DE8F-1E878FFF41C1}"/>
              </a:ext>
            </a:extLst>
          </p:cNvPr>
          <p:cNvGrpSpPr/>
          <p:nvPr/>
        </p:nvGrpSpPr>
        <p:grpSpPr>
          <a:xfrm>
            <a:off x="3862156" y="3121556"/>
            <a:ext cx="5012133" cy="505578"/>
            <a:chOff x="3862156" y="3089279"/>
            <a:chExt cx="5012133" cy="50557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B0E248-C067-907F-3EBE-EC91D42C4758}"/>
                </a:ext>
              </a:extLst>
            </p:cNvPr>
            <p:cNvSpPr/>
            <p:nvPr/>
          </p:nvSpPr>
          <p:spPr>
            <a:xfrm>
              <a:off x="3862156" y="3089279"/>
              <a:ext cx="505578" cy="5055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accent6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2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93B278E-191F-9FD6-5E39-B4B46FF3D20D}"/>
                </a:ext>
              </a:extLst>
            </p:cNvPr>
            <p:cNvSpPr txBox="1"/>
            <p:nvPr/>
          </p:nvSpPr>
          <p:spPr>
            <a:xfrm>
              <a:off x="4627614" y="3089279"/>
              <a:ext cx="4246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400" dirty="0">
                  <a:latin typeface="Segoe UI Variable Text Light" pitchFamily="2" charset="0"/>
                </a:rPr>
                <a:t>Differentiate SQL from NO-SQL</a:t>
              </a:r>
              <a:endParaRPr lang="en-US" sz="2400" dirty="0">
                <a:latin typeface="Segoe UI Variable Text Light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467A80-BBB2-9747-6EA0-0E3327AD1F67}"/>
              </a:ext>
            </a:extLst>
          </p:cNvPr>
          <p:cNvGrpSpPr/>
          <p:nvPr/>
        </p:nvGrpSpPr>
        <p:grpSpPr>
          <a:xfrm>
            <a:off x="3860164" y="3873387"/>
            <a:ext cx="4427038" cy="505578"/>
            <a:chOff x="3862156" y="3089279"/>
            <a:chExt cx="4427038" cy="5055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41F89B7-B42B-D583-69AB-B4EBF60122FA}"/>
                </a:ext>
              </a:extLst>
            </p:cNvPr>
            <p:cNvSpPr/>
            <p:nvPr/>
          </p:nvSpPr>
          <p:spPr>
            <a:xfrm>
              <a:off x="3862156" y="3089279"/>
              <a:ext cx="505578" cy="5055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accent6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3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03AFC9A-8AA0-9F70-B81E-29580535E976}"/>
                </a:ext>
              </a:extLst>
            </p:cNvPr>
            <p:cNvSpPr txBox="1"/>
            <p:nvPr/>
          </p:nvSpPr>
          <p:spPr>
            <a:xfrm>
              <a:off x="4627614" y="3089279"/>
              <a:ext cx="36615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400" dirty="0">
                  <a:latin typeface="Segoe UI Variable Text Light" pitchFamily="2" charset="0"/>
                </a:rPr>
                <a:t>Describe what </a:t>
              </a:r>
              <a:r>
                <a:rPr lang="en-PH" sz="2400" dirty="0" err="1">
                  <a:latin typeface="Segoe UI Variable Text Light" pitchFamily="2" charset="0"/>
                </a:rPr>
                <a:t>mongoDB</a:t>
              </a:r>
              <a:r>
                <a:rPr lang="en-PH" sz="2400" dirty="0">
                  <a:latin typeface="Segoe UI Variable Text Light" pitchFamily="2" charset="0"/>
                </a:rPr>
                <a:t> is</a:t>
              </a:r>
              <a:endParaRPr lang="en-US" sz="2400" dirty="0">
                <a:latin typeface="Segoe UI Variable Text Light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759CD0C-A2ED-358A-F3D8-1B81A41FF1FC}"/>
              </a:ext>
            </a:extLst>
          </p:cNvPr>
          <p:cNvGrpSpPr/>
          <p:nvPr/>
        </p:nvGrpSpPr>
        <p:grpSpPr>
          <a:xfrm>
            <a:off x="3860164" y="4625219"/>
            <a:ext cx="6246446" cy="505578"/>
            <a:chOff x="3862156" y="3089279"/>
            <a:chExt cx="6246446" cy="505578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713C7D-5BA9-E6CF-0D29-897129ECF2A1}"/>
                </a:ext>
              </a:extLst>
            </p:cNvPr>
            <p:cNvSpPr/>
            <p:nvPr/>
          </p:nvSpPr>
          <p:spPr>
            <a:xfrm>
              <a:off x="3862156" y="3089279"/>
              <a:ext cx="505578" cy="5055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accent6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4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B89038B-56F8-9351-6A54-963629F108E7}"/>
                </a:ext>
              </a:extLst>
            </p:cNvPr>
            <p:cNvSpPr txBox="1"/>
            <p:nvPr/>
          </p:nvSpPr>
          <p:spPr>
            <a:xfrm>
              <a:off x="4627614" y="3089279"/>
              <a:ext cx="54809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400" dirty="0">
                  <a:latin typeface="Segoe UI Variable Text Light" pitchFamily="2" charset="0"/>
                </a:rPr>
                <a:t>Create a database using </a:t>
              </a:r>
              <a:r>
                <a:rPr lang="en-PH" sz="2400" dirty="0" err="1">
                  <a:latin typeface="Segoe UI Variable Text Light" pitchFamily="2" charset="0"/>
                </a:rPr>
                <a:t>mongoDB</a:t>
              </a:r>
              <a:r>
                <a:rPr lang="en-PH" sz="2400" dirty="0">
                  <a:latin typeface="Segoe UI Variable Text Light" pitchFamily="2" charset="0"/>
                </a:rPr>
                <a:t> Atlas </a:t>
              </a:r>
              <a:endParaRPr lang="en-US" sz="2400" dirty="0">
                <a:latin typeface="Segoe UI Variable Text Light" pitchFamily="2" charset="0"/>
              </a:endParaRP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05270D35-1BB5-95D0-EF21-B34D361231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200000">
            <a:off x="5028526" y="1582232"/>
            <a:ext cx="1929636" cy="157740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7DA1381-5188-E251-2E3F-D9BB23D9FBBD}"/>
              </a:ext>
            </a:extLst>
          </p:cNvPr>
          <p:cNvSpPr txBox="1"/>
          <p:nvPr/>
        </p:nvSpPr>
        <p:spPr>
          <a:xfrm>
            <a:off x="1535552" y="945024"/>
            <a:ext cx="4588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Segoe UI Variable Text Light" pitchFamily="2" charset="0"/>
              </a:rPr>
              <a:t>Wrapping things up!</a:t>
            </a:r>
            <a:endParaRPr lang="en-US" sz="4000" dirty="0">
              <a:latin typeface="Segoe UI Variable Text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73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DE03000-80D4-F353-076E-88A0E7FA3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7080769" y="-10481"/>
            <a:ext cx="1834384" cy="145586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F4A530A-3283-C9F6-E800-5201A13CA2C2}"/>
              </a:ext>
            </a:extLst>
          </p:cNvPr>
          <p:cNvSpPr txBox="1"/>
          <p:nvPr/>
        </p:nvSpPr>
        <p:spPr>
          <a:xfrm>
            <a:off x="2213888" y="2939448"/>
            <a:ext cx="54128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 err="1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</a:t>
            </a:r>
            <a:r>
              <a:rPr lang="en-PH" sz="4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means </a:t>
            </a:r>
          </a:p>
          <a:p>
            <a:r>
              <a:rPr lang="en-PH" sz="44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database</a:t>
            </a:r>
            <a:r>
              <a:rPr lang="en-PH" sz="4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DFC42-AAB6-D846-410A-E3D7A21299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5147387" y="-875188"/>
            <a:ext cx="920624" cy="730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8C205-FFD9-C2CB-B4FF-6A7FD79696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3335213" y="-586173"/>
            <a:ext cx="920625" cy="752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60ABE-FE91-5769-2731-E6721BD9B6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6153239" y="-346696"/>
            <a:ext cx="935237" cy="964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BEF2C1-839A-D601-036D-ACCBD36723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8890053" y="122452"/>
            <a:ext cx="920624" cy="7306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96B7D-C113-4F58-818B-6AC14FB37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1128147" y="1618375"/>
            <a:ext cx="920625" cy="7525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161417-E4C1-6778-A3C6-BA9A6EF0C4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2410981" y="-845411"/>
            <a:ext cx="920625" cy="7525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21FAFF-A996-0B38-74C9-DE4B031BDCE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515785" y="-540917"/>
            <a:ext cx="1336090" cy="1377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4ABE-0715-AB09-B720-9E9685A8F3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415199" y="-717853"/>
            <a:ext cx="920624" cy="730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9C69E-386A-3DA7-AA74-AEC22779FF3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4824240" y="46255"/>
            <a:ext cx="1613657" cy="1319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D3D65-D37D-EEA1-2D26-6C23EA647A5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7694691" y="-948185"/>
            <a:ext cx="1654660" cy="17063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36CEDA-9DBF-B713-23A3-6797BAAE3E3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7986827">
            <a:off x="6140523" y="427992"/>
            <a:ext cx="1511043" cy="12352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330F5A-C07D-97BD-D403-4945B9DCE90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775333" y="-47279"/>
            <a:ext cx="920625" cy="7525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661AAB-DA1F-C672-422C-2E25F305ABE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11335822" y="2580898"/>
            <a:ext cx="935237" cy="9644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4E6AF-6DEE-44F9-F1FC-274AFCCF05C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5891656">
            <a:off x="11550156" y="618840"/>
            <a:ext cx="920625" cy="7525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5F1B1B-9DF1-7360-EA2E-4B1BFC43A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088794" y="3062326"/>
            <a:ext cx="920624" cy="7306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9ACBBF-284D-0699-3888-F737A54C16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9618803" y="3558665"/>
            <a:ext cx="920625" cy="75257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27CFC1-7200-EF9B-7E7D-4C2984A92B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8250708" y="3535180"/>
            <a:ext cx="920625" cy="7525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E92BB8-FD93-7A60-8426-DE8DC16FDF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7567682" y="1587557"/>
            <a:ext cx="920624" cy="73065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3C2BD6-830E-BC64-AF2F-66EC91F85AB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10904111" y="3697076"/>
            <a:ext cx="1336090" cy="13778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8346840-64E8-EC99-B9FD-C97B3FF252A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8188584" y="865876"/>
            <a:ext cx="1613657" cy="13191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84ACA-A8D2-CDB5-4E77-EDCC9658C8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9752128" y="1956995"/>
            <a:ext cx="1511043" cy="123521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E44023-EE23-95FE-AE56-4E3AE2088B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8461649" y="2318037"/>
            <a:ext cx="935237" cy="9644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A2889D-43E4-4A5C-CC78-D8D62B609E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9954885" y="990362"/>
            <a:ext cx="920625" cy="7525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3A59A0-38FC-4D2F-E7EF-54573A9335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16493690">
            <a:off x="4206188" y="89738"/>
            <a:ext cx="935237" cy="96446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C11EDFE-573B-A765-D201-C2E4FA8E1FF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4934824">
            <a:off x="7290520" y="-769025"/>
            <a:ext cx="920625" cy="7525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DB84B8-BEDB-9178-FD02-54E30F298EA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8519595" y="434647"/>
            <a:ext cx="920625" cy="752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E54720-5D48-096E-6C7E-E779A7159E6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2838368" y="795663"/>
            <a:ext cx="920625" cy="752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BA885-E33B-4F1C-0AB5-F48DE030ABE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5500176" y="-125598"/>
            <a:ext cx="920625" cy="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14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DE03000-80D4-F353-076E-88A0E7FA3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971264" y="2699721"/>
            <a:ext cx="1834384" cy="145586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F4A530A-3283-C9F6-E800-5201A13CA2C2}"/>
              </a:ext>
            </a:extLst>
          </p:cNvPr>
          <p:cNvSpPr txBox="1"/>
          <p:nvPr/>
        </p:nvSpPr>
        <p:spPr>
          <a:xfrm>
            <a:off x="5726315" y="2857327"/>
            <a:ext cx="54128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5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 me </a:t>
            </a:r>
            <a:r>
              <a:rPr lang="en-PH" sz="5400" dirty="0">
                <a:solidFill>
                  <a:schemeClr val="accent6">
                    <a:lumMod val="50000"/>
                  </a:schemeClr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store</a:t>
            </a:r>
            <a:r>
              <a:rPr lang="en-PH" sz="5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your data. I’ll make </a:t>
            </a:r>
          </a:p>
          <a:p>
            <a:pPr algn="r"/>
            <a:r>
              <a:rPr lang="en-PH" sz="5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</a:t>
            </a:r>
            <a:r>
              <a:rPr lang="en-PH" sz="5400" dirty="0">
                <a:solidFill>
                  <a:schemeClr val="accent6">
                    <a:lumMod val="50000"/>
                  </a:schemeClr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safe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DFC42-AAB6-D846-410A-E3D7A21299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2308364">
            <a:off x="4739344" y="1951195"/>
            <a:ext cx="920624" cy="730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8C205-FFD9-C2CB-B4FF-6A7FD79696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18817584">
            <a:off x="4160864" y="980347"/>
            <a:ext cx="920625" cy="752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60ABE-FE91-5769-2731-E6721BD9B6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4363412">
            <a:off x="2450497" y="3578596"/>
            <a:ext cx="935237" cy="964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96B7D-C113-4F58-818B-6AC14FB37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5218719">
            <a:off x="5699432" y="1075115"/>
            <a:ext cx="920625" cy="7525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161417-E4C1-6778-A3C6-BA9A6EF0C4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399110">
            <a:off x="339544" y="317400"/>
            <a:ext cx="920625" cy="7525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21FAFF-A996-0B38-74C9-DE4B031BDCE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-693312" y="-688924"/>
            <a:ext cx="1336090" cy="1377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4ABE-0715-AB09-B720-9E9685A8F3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-100352" y="4848264"/>
            <a:ext cx="920624" cy="730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9C69E-386A-3DA7-AA74-AEC22779FF3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2854313" y="1484446"/>
            <a:ext cx="1613657" cy="1319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D3D65-D37D-EEA1-2D26-6C23EA647A5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1551013" y="-840383"/>
            <a:ext cx="1654660" cy="17063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36CEDA-9DBF-B713-23A3-6797BAAE3E3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7291580">
            <a:off x="427061" y="3792003"/>
            <a:ext cx="1511043" cy="12352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330F5A-C07D-97BD-D403-4945B9DCE90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11632998">
            <a:off x="3403922" y="247830"/>
            <a:ext cx="920625" cy="7525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661AAB-DA1F-C672-422C-2E25F305ABE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2459322" y="601289"/>
            <a:ext cx="935237" cy="9644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4E6AF-6DEE-44F9-F1FC-274AFCCF05C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0260480">
            <a:off x="294487" y="1905452"/>
            <a:ext cx="920625" cy="7525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5F1B1B-9DF1-7360-EA2E-4B1BFC43A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6487674" y="155875"/>
            <a:ext cx="920624" cy="7306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9ACBBF-284D-0699-3888-F737A54C16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367591" y="5630534"/>
            <a:ext cx="920625" cy="75257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27CFC1-7200-EF9B-7E7D-4C2984A92B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608832" y="523758"/>
            <a:ext cx="920625" cy="7525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E92BB8-FD93-7A60-8426-DE8DC16FDF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7814746" y="210300"/>
            <a:ext cx="920624" cy="73065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3C2BD6-830E-BC64-AF2F-66EC91F85AB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4666388" y="-64805"/>
            <a:ext cx="1336090" cy="13778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8346840-64E8-EC99-B9FD-C97B3FF252A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654719" y="1236084"/>
            <a:ext cx="1613657" cy="13191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84ACA-A8D2-CDB5-4E77-EDCC9658C8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-755521" y="3232953"/>
            <a:ext cx="1511043" cy="123521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E44023-EE23-95FE-AE56-4E3AE2088B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4773041" y="-752016"/>
            <a:ext cx="935237" cy="9644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A2889D-43E4-4A5C-CC78-D8D62B609E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5612105">
            <a:off x="973567" y="2686038"/>
            <a:ext cx="920625" cy="7525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3A59A0-38FC-4D2F-E7EF-54573A9335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19309548">
            <a:off x="1898768" y="2386748"/>
            <a:ext cx="935237" cy="9644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FF4BEA-DA44-1B23-009A-A59EB4F7C5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3721916" y="547730"/>
            <a:ext cx="357101" cy="2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76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89E5A-8D46-2CFC-0D4D-350903E74B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796544" y="-2859756"/>
            <a:ext cx="7206571" cy="5719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1AE52-0B4D-D8ED-59C1-698E40848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31D66-BF8B-10BB-A21E-6F5644C989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5AF99-C382-4866-EFE6-57DB503B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481978">
            <a:off x="6350241" y="-249213"/>
            <a:ext cx="8037267" cy="657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2E890-D371-4557-6A41-A7F31B57E5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BC925F-56FA-6A22-8DED-AB5DB9E31B0D}"/>
              </a:ext>
            </a:extLst>
          </p:cNvPr>
          <p:cNvSpPr/>
          <p:nvPr/>
        </p:nvSpPr>
        <p:spPr>
          <a:xfrm>
            <a:off x="2387434" y="1624987"/>
            <a:ext cx="3488382" cy="101404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14FB9-EA7C-1D1E-6240-2179D7CEA5FC}"/>
              </a:ext>
            </a:extLst>
          </p:cNvPr>
          <p:cNvSpPr txBox="1"/>
          <p:nvPr/>
        </p:nvSpPr>
        <p:spPr>
          <a:xfrm>
            <a:off x="2711468" y="1843950"/>
            <a:ext cx="284031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SQL</a:t>
            </a:r>
            <a:endParaRPr lang="en-PH" sz="2400" dirty="0">
              <a:solidFill>
                <a:schemeClr val="bg1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data are organized through </a:t>
            </a:r>
            <a:r>
              <a:rPr lang="en-PH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tables. I love relationships!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21EF4D-08D7-9DB5-C3BF-5F402F846200}"/>
              </a:ext>
            </a:extLst>
          </p:cNvPr>
          <p:cNvSpPr/>
          <p:nvPr/>
        </p:nvSpPr>
        <p:spPr>
          <a:xfrm>
            <a:off x="7571086" y="1624987"/>
            <a:ext cx="3488382" cy="101404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34BD9-646C-2E69-AC8B-8BF5C330EEAE}"/>
              </a:ext>
            </a:extLst>
          </p:cNvPr>
          <p:cNvSpPr txBox="1"/>
          <p:nvPr/>
        </p:nvSpPr>
        <p:spPr>
          <a:xfrm>
            <a:off x="7898556" y="1843950"/>
            <a:ext cx="2840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NO-SQL</a:t>
            </a:r>
            <a:endParaRPr lang="en-PH" sz="2400" dirty="0">
              <a:solidFill>
                <a:schemeClr val="bg1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 err="1">
                <a:solidFill>
                  <a:srgbClr val="F2F5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Tablesssssssssssssss</a:t>
            </a:r>
            <a:r>
              <a:rPr lang="en-GB" sz="2400" dirty="0">
                <a:solidFill>
                  <a:srgbClr val="F2F5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 One folder is enough to put all my data</a:t>
            </a:r>
            <a:endParaRPr lang="en-PH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3B1837-58E1-EA9C-6C00-03AD27CD931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3721916" y="547730"/>
            <a:ext cx="357101" cy="2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3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89E5A-8D46-2CFC-0D4D-350903E74B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796544" y="-2859756"/>
            <a:ext cx="7206571" cy="5719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1AE52-0B4D-D8ED-59C1-698E40848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31D66-BF8B-10BB-A21E-6F5644C989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5AF99-C382-4866-EFE6-57DB503B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481978">
            <a:off x="6350241" y="-249213"/>
            <a:ext cx="8037267" cy="657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2E890-D371-4557-6A41-A7F31B57E5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0C9F81-6F1F-3908-5A27-EA0EF539E9A0}"/>
              </a:ext>
            </a:extLst>
          </p:cNvPr>
          <p:cNvSpPr/>
          <p:nvPr/>
        </p:nvSpPr>
        <p:spPr>
          <a:xfrm>
            <a:off x="2387434" y="1624987"/>
            <a:ext cx="3488382" cy="3170099"/>
          </a:xfrm>
          <a:prstGeom prst="roundRect">
            <a:avLst>
              <a:gd name="adj" fmla="val 1339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34BD9-646C-2E69-AC8B-8BF5C330EEAE}"/>
              </a:ext>
            </a:extLst>
          </p:cNvPr>
          <p:cNvSpPr txBox="1"/>
          <p:nvPr/>
        </p:nvSpPr>
        <p:spPr>
          <a:xfrm>
            <a:off x="7898556" y="1843950"/>
            <a:ext cx="2840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rgbClr val="F2F5EF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NO-SQL</a:t>
            </a:r>
            <a:endParaRPr lang="en-PH" sz="2400" dirty="0">
              <a:solidFill>
                <a:srgbClr val="F2F5EF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 err="1">
                <a:solidFill>
                  <a:srgbClr val="F2F5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Tablesssssssssssssss</a:t>
            </a:r>
            <a:r>
              <a:rPr lang="en-GB" sz="2400" dirty="0">
                <a:solidFill>
                  <a:srgbClr val="F2F5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 One folder is enough to put all my data</a:t>
            </a:r>
            <a:endParaRPr lang="en-PH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14FB9-EA7C-1D1E-6240-2179D7CEA5FC}"/>
              </a:ext>
            </a:extLst>
          </p:cNvPr>
          <p:cNvSpPr txBox="1"/>
          <p:nvPr/>
        </p:nvSpPr>
        <p:spPr>
          <a:xfrm>
            <a:off x="2609850" y="1843950"/>
            <a:ext cx="30194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SQL</a:t>
            </a:r>
            <a:endParaRPr lang="en-PH" sz="2400" dirty="0">
              <a:solidFill>
                <a:schemeClr val="bg1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data are organized through </a:t>
            </a:r>
            <a:r>
              <a:rPr lang="en-PH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tables. I love relationships!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755D7D-3FAC-FC4D-D30C-8E60B5A723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3953076" y="5563721"/>
            <a:ext cx="357101" cy="291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8FA45F-CBD7-02BD-0471-A438CB5A8115}"/>
              </a:ext>
            </a:extLst>
          </p:cNvPr>
          <p:cNvSpPr txBox="1"/>
          <p:nvPr/>
        </p:nvSpPr>
        <p:spPr>
          <a:xfrm>
            <a:off x="881709" y="1650131"/>
            <a:ext cx="30194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600" dirty="0">
                <a:solidFill>
                  <a:srgbClr val="4C7430"/>
                </a:solidFill>
                <a:latin typeface="Copperplate Gothic Bold" panose="020E0705020206020404" pitchFamily="34" charset="0"/>
                <a:cs typeface="Segoe UI Light" panose="020B0502040204020203" pitchFamily="34" charset="0"/>
              </a:rPr>
              <a:t>“</a:t>
            </a:r>
            <a:endParaRPr lang="en-US" sz="11500" dirty="0">
              <a:solidFill>
                <a:srgbClr val="4C7430"/>
              </a:solidFill>
              <a:latin typeface="Copperplate Gothic Bold" panose="020E07050202060204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12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89E5A-8D46-2CFC-0D4D-350903E74B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796544" y="-2859756"/>
            <a:ext cx="7206571" cy="5719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1AE52-0B4D-D8ED-59C1-698E40848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31D66-BF8B-10BB-A21E-6F5644C989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5AF99-C382-4866-EFE6-57DB503B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481978">
            <a:off x="6350241" y="-249213"/>
            <a:ext cx="8037267" cy="657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2E890-D371-4557-6A41-A7F31B57E5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A14FB9-EA7C-1D1E-6240-2179D7CEA5FC}"/>
              </a:ext>
            </a:extLst>
          </p:cNvPr>
          <p:cNvSpPr txBox="1"/>
          <p:nvPr/>
        </p:nvSpPr>
        <p:spPr>
          <a:xfrm>
            <a:off x="2711468" y="1843950"/>
            <a:ext cx="28403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SQL</a:t>
            </a:r>
            <a:endParaRPr lang="en-PH" sz="2400" dirty="0">
              <a:solidFill>
                <a:schemeClr val="bg1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data are interrelated through my tables. I love making connections!</a:t>
            </a:r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B34BD-D351-AFCF-DF8F-2CB82E8E83A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915995">
            <a:off x="9136725" y="5563721"/>
            <a:ext cx="357101" cy="29191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A5E6EE-A95A-C048-83F2-E80879B67FA2}"/>
              </a:ext>
            </a:extLst>
          </p:cNvPr>
          <p:cNvSpPr/>
          <p:nvPr/>
        </p:nvSpPr>
        <p:spPr>
          <a:xfrm>
            <a:off x="7583966" y="1624987"/>
            <a:ext cx="3488382" cy="3170099"/>
          </a:xfrm>
          <a:prstGeom prst="roundRect">
            <a:avLst>
              <a:gd name="adj" fmla="val 1339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34BD9-646C-2E69-AC8B-8BF5C330EEAE}"/>
              </a:ext>
            </a:extLst>
          </p:cNvPr>
          <p:cNvSpPr txBox="1"/>
          <p:nvPr/>
        </p:nvSpPr>
        <p:spPr>
          <a:xfrm>
            <a:off x="7898556" y="1843950"/>
            <a:ext cx="2840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NO-SQL</a:t>
            </a:r>
            <a:endParaRPr lang="en-PH" sz="2400" dirty="0">
              <a:solidFill>
                <a:schemeClr val="bg1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Tablessssssssssss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 Oh, please. One document is enough to put my data</a:t>
            </a:r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0C526-284B-52A3-E542-0E8D1F51791D}"/>
              </a:ext>
            </a:extLst>
          </p:cNvPr>
          <p:cNvSpPr txBox="1"/>
          <p:nvPr/>
        </p:nvSpPr>
        <p:spPr>
          <a:xfrm flipV="1">
            <a:off x="9562635" y="2650545"/>
            <a:ext cx="30194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600" dirty="0">
                <a:solidFill>
                  <a:srgbClr val="4C7430"/>
                </a:solidFill>
                <a:latin typeface="Copperplate Gothic Bold" panose="020E0705020206020404" pitchFamily="34" charset="0"/>
                <a:cs typeface="Segoe UI Light" panose="020B0502040204020203" pitchFamily="34" charset="0"/>
              </a:rPr>
              <a:t>“</a:t>
            </a:r>
            <a:endParaRPr lang="en-US" sz="11500" dirty="0">
              <a:solidFill>
                <a:srgbClr val="4C7430"/>
              </a:solidFill>
              <a:latin typeface="Copperplate Gothic Bold" panose="020E07050202060204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65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C5C8A6A-AF9C-FC42-1195-2923E4CA80A6}"/>
              </a:ext>
            </a:extLst>
          </p:cNvPr>
          <p:cNvSpPr/>
          <p:nvPr/>
        </p:nvSpPr>
        <p:spPr>
          <a:xfrm>
            <a:off x="0" y="0"/>
            <a:ext cx="11271807" cy="6858000"/>
          </a:xfrm>
          <a:custGeom>
            <a:avLst/>
            <a:gdLst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73524 w 11271807"/>
              <a:gd name="connsiteY16" fmla="*/ 597874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71807" h="6858000">
                <a:moveTo>
                  <a:pt x="0" y="0"/>
                </a:moveTo>
                <a:lnTo>
                  <a:pt x="11271807" y="0"/>
                </a:lnTo>
                <a:lnTo>
                  <a:pt x="11194547" y="36918"/>
                </a:lnTo>
                <a:cubicBezTo>
                  <a:pt x="11117897" y="76328"/>
                  <a:pt x="11053317" y="118704"/>
                  <a:pt x="11008406" y="163909"/>
                </a:cubicBezTo>
                <a:cubicBezTo>
                  <a:pt x="10813794" y="359795"/>
                  <a:pt x="10526714" y="819850"/>
                  <a:pt x="10526714" y="819850"/>
                </a:cubicBezTo>
                <a:cubicBezTo>
                  <a:pt x="10486573" y="949857"/>
                  <a:pt x="10422956" y="1075921"/>
                  <a:pt x="10406291" y="1209871"/>
                </a:cubicBezTo>
                <a:cubicBezTo>
                  <a:pt x="10355782" y="1615859"/>
                  <a:pt x="10368350" y="2026397"/>
                  <a:pt x="10326009" y="2433113"/>
                </a:cubicBezTo>
                <a:cubicBezTo>
                  <a:pt x="10314713" y="2541620"/>
                  <a:pt x="10270514" y="2645479"/>
                  <a:pt x="10245726" y="2752221"/>
                </a:cubicBezTo>
                <a:cubicBezTo>
                  <a:pt x="10216987" y="2875972"/>
                  <a:pt x="10203722" y="3002793"/>
                  <a:pt x="10165444" y="3124512"/>
                </a:cubicBezTo>
                <a:cubicBezTo>
                  <a:pt x="10102776" y="3323790"/>
                  <a:pt x="9933584" y="3589541"/>
                  <a:pt x="9804174" y="3744998"/>
                </a:cubicBezTo>
                <a:cubicBezTo>
                  <a:pt x="9623247" y="3962343"/>
                  <a:pt x="9177451" y="4277649"/>
                  <a:pt x="8981282" y="4400940"/>
                </a:cubicBezTo>
                <a:cubicBezTo>
                  <a:pt x="8829824" y="4496130"/>
                  <a:pt x="8655541" y="4559783"/>
                  <a:pt x="8499590" y="4649134"/>
                </a:cubicBezTo>
                <a:cubicBezTo>
                  <a:pt x="8407534" y="4701878"/>
                  <a:pt x="8331721" y="4775047"/>
                  <a:pt x="8238673" y="4826416"/>
                </a:cubicBezTo>
                <a:cubicBezTo>
                  <a:pt x="8116863" y="4893661"/>
                  <a:pt x="7981409" y="4939767"/>
                  <a:pt x="7857332" y="5003697"/>
                </a:cubicBezTo>
                <a:cubicBezTo>
                  <a:pt x="7605518" y="5133446"/>
                  <a:pt x="7443275" y="5234171"/>
                  <a:pt x="7235147" y="5411444"/>
                </a:cubicBezTo>
                <a:cubicBezTo>
                  <a:pt x="7136333" y="5495609"/>
                  <a:pt x="7034275" y="5578911"/>
                  <a:pt x="6954159" y="5677368"/>
                </a:cubicBezTo>
                <a:cubicBezTo>
                  <a:pt x="6879052" y="5769669"/>
                  <a:pt x="6833736" y="5878287"/>
                  <a:pt x="6773524" y="5978747"/>
                </a:cubicBezTo>
                <a:cubicBezTo>
                  <a:pt x="6753454" y="6067387"/>
                  <a:pt x="6731303" y="6155680"/>
                  <a:pt x="6713312" y="6244669"/>
                </a:cubicBezTo>
                <a:cubicBezTo>
                  <a:pt x="6677977" y="6419455"/>
                  <a:pt x="6658088" y="6581723"/>
                  <a:pt x="6633030" y="6758785"/>
                </a:cubicBezTo>
                <a:lnTo>
                  <a:pt x="663945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92B25D-54A8-5718-CF7F-55C270800A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3328735">
            <a:off x="11955099" y="-198898"/>
            <a:ext cx="3619161" cy="66351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83D83D-BEFF-44D4-C9A3-E8C0B1F145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5543863">
            <a:off x="13764680" y="888111"/>
            <a:ext cx="2433332" cy="4461107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3051F16-FF50-E65D-7F1C-7B7980BE683B}"/>
              </a:ext>
            </a:extLst>
          </p:cNvPr>
          <p:cNvSpPr/>
          <p:nvPr/>
        </p:nvSpPr>
        <p:spPr>
          <a:xfrm>
            <a:off x="6250154" y="0"/>
            <a:ext cx="5941846" cy="6858000"/>
          </a:xfrm>
          <a:custGeom>
            <a:avLst/>
            <a:gdLst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8665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58970" h="6858000">
                <a:moveTo>
                  <a:pt x="4638777" y="0"/>
                </a:moveTo>
                <a:lnTo>
                  <a:pt x="5558970" y="0"/>
                </a:lnTo>
                <a:lnTo>
                  <a:pt x="5558970" y="6858000"/>
                </a:lnTo>
                <a:lnTo>
                  <a:pt x="6423" y="6858000"/>
                </a:lnTo>
                <a:lnTo>
                  <a:pt x="0" y="6758785"/>
                </a:lnTo>
                <a:cubicBezTo>
                  <a:pt x="25058" y="6581723"/>
                  <a:pt x="44947" y="6419455"/>
                  <a:pt x="80282" y="6244669"/>
                </a:cubicBezTo>
                <a:cubicBezTo>
                  <a:pt x="98273" y="6155680"/>
                  <a:pt x="120424" y="6067387"/>
                  <a:pt x="140494" y="5978747"/>
                </a:cubicBezTo>
                <a:cubicBezTo>
                  <a:pt x="200706" y="5878287"/>
                  <a:pt x="246022" y="5769669"/>
                  <a:pt x="321129" y="5677368"/>
                </a:cubicBezTo>
                <a:cubicBezTo>
                  <a:pt x="401245" y="5578911"/>
                  <a:pt x="503303" y="5495609"/>
                  <a:pt x="602117" y="5411444"/>
                </a:cubicBezTo>
                <a:cubicBezTo>
                  <a:pt x="810245" y="5234171"/>
                  <a:pt x="972488" y="5133446"/>
                  <a:pt x="1224302" y="5003697"/>
                </a:cubicBezTo>
                <a:cubicBezTo>
                  <a:pt x="1348379" y="4939767"/>
                  <a:pt x="1483833" y="4893661"/>
                  <a:pt x="1605643" y="4826416"/>
                </a:cubicBezTo>
                <a:cubicBezTo>
                  <a:pt x="1698691" y="4775047"/>
                  <a:pt x="1774504" y="4701878"/>
                  <a:pt x="1866560" y="4649134"/>
                </a:cubicBezTo>
                <a:cubicBezTo>
                  <a:pt x="2022511" y="4559783"/>
                  <a:pt x="2196794" y="4496130"/>
                  <a:pt x="2348252" y="4400940"/>
                </a:cubicBezTo>
                <a:cubicBezTo>
                  <a:pt x="2544421" y="4277649"/>
                  <a:pt x="2990217" y="3962343"/>
                  <a:pt x="3171144" y="3744998"/>
                </a:cubicBezTo>
                <a:cubicBezTo>
                  <a:pt x="3300554" y="3589541"/>
                  <a:pt x="3469746" y="3323790"/>
                  <a:pt x="3532414" y="3124512"/>
                </a:cubicBezTo>
                <a:cubicBezTo>
                  <a:pt x="3570692" y="3002793"/>
                  <a:pt x="3583957" y="2875972"/>
                  <a:pt x="3612696" y="2752221"/>
                </a:cubicBezTo>
                <a:cubicBezTo>
                  <a:pt x="3637484" y="2645479"/>
                  <a:pt x="3681683" y="2541620"/>
                  <a:pt x="3692979" y="2433113"/>
                </a:cubicBezTo>
                <a:cubicBezTo>
                  <a:pt x="3735320" y="2026397"/>
                  <a:pt x="3722752" y="1615859"/>
                  <a:pt x="3773261" y="1209871"/>
                </a:cubicBezTo>
                <a:cubicBezTo>
                  <a:pt x="3789926" y="1075921"/>
                  <a:pt x="3853543" y="949857"/>
                  <a:pt x="3893684" y="819850"/>
                </a:cubicBezTo>
                <a:cubicBezTo>
                  <a:pt x="3893684" y="819850"/>
                  <a:pt x="4180764" y="359795"/>
                  <a:pt x="4375376" y="163909"/>
                </a:cubicBezTo>
                <a:cubicBezTo>
                  <a:pt x="4420287" y="118704"/>
                  <a:pt x="4484867" y="76328"/>
                  <a:pt x="4561517" y="36918"/>
                </a:cubicBezTo>
                <a:lnTo>
                  <a:pt x="46387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EA02EF-DA4E-EDD1-0A74-1732EAD205E0}"/>
              </a:ext>
            </a:extLst>
          </p:cNvPr>
          <p:cNvSpPr/>
          <p:nvPr/>
        </p:nvSpPr>
        <p:spPr>
          <a:xfrm>
            <a:off x="-449317" y="0"/>
            <a:ext cx="11271807" cy="6858000"/>
          </a:xfrm>
          <a:custGeom>
            <a:avLst/>
            <a:gdLst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73524 w 11271807"/>
              <a:gd name="connsiteY16" fmla="*/ 597874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3030 w 11271807"/>
              <a:gd name="connsiteY18" fmla="*/ 6758785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45726 w 11271807"/>
              <a:gd name="connsiteY7" fmla="*/ 27522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55886 w 11271807"/>
              <a:gd name="connsiteY7" fmla="*/ 277762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499590 w 11271807"/>
              <a:gd name="connsiteY11" fmla="*/ 4649134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  <a:gd name="connsiteX0" fmla="*/ 0 w 11271807"/>
              <a:gd name="connsiteY0" fmla="*/ 0 h 6858000"/>
              <a:gd name="connsiteX1" fmla="*/ 11271807 w 11271807"/>
              <a:gd name="connsiteY1" fmla="*/ 0 h 6858000"/>
              <a:gd name="connsiteX2" fmla="*/ 11194547 w 11271807"/>
              <a:gd name="connsiteY2" fmla="*/ 36918 h 6858000"/>
              <a:gd name="connsiteX3" fmla="*/ 11008406 w 11271807"/>
              <a:gd name="connsiteY3" fmla="*/ 163909 h 6858000"/>
              <a:gd name="connsiteX4" fmla="*/ 10526714 w 11271807"/>
              <a:gd name="connsiteY4" fmla="*/ 819850 h 6858000"/>
              <a:gd name="connsiteX5" fmla="*/ 10406291 w 11271807"/>
              <a:gd name="connsiteY5" fmla="*/ 1209871 h 6858000"/>
              <a:gd name="connsiteX6" fmla="*/ 10326009 w 11271807"/>
              <a:gd name="connsiteY6" fmla="*/ 2433113 h 6858000"/>
              <a:gd name="connsiteX7" fmla="*/ 10286366 w 11271807"/>
              <a:gd name="connsiteY7" fmla="*/ 2787781 h 6858000"/>
              <a:gd name="connsiteX8" fmla="*/ 10165444 w 11271807"/>
              <a:gd name="connsiteY8" fmla="*/ 3124512 h 6858000"/>
              <a:gd name="connsiteX9" fmla="*/ 9804174 w 11271807"/>
              <a:gd name="connsiteY9" fmla="*/ 3744998 h 6858000"/>
              <a:gd name="connsiteX10" fmla="*/ 8981282 w 11271807"/>
              <a:gd name="connsiteY10" fmla="*/ 4400940 h 6858000"/>
              <a:gd name="connsiteX11" fmla="*/ 8544560 w 11271807"/>
              <a:gd name="connsiteY11" fmla="*/ 4688840 h 6858000"/>
              <a:gd name="connsiteX12" fmla="*/ 8238673 w 11271807"/>
              <a:gd name="connsiteY12" fmla="*/ 4826416 h 6858000"/>
              <a:gd name="connsiteX13" fmla="*/ 7857332 w 11271807"/>
              <a:gd name="connsiteY13" fmla="*/ 5003697 h 6858000"/>
              <a:gd name="connsiteX14" fmla="*/ 7235147 w 11271807"/>
              <a:gd name="connsiteY14" fmla="*/ 5411444 h 6858000"/>
              <a:gd name="connsiteX15" fmla="*/ 6954159 w 11271807"/>
              <a:gd name="connsiteY15" fmla="*/ 5677368 h 6858000"/>
              <a:gd name="connsiteX16" fmla="*/ 6786859 w 11271807"/>
              <a:gd name="connsiteY16" fmla="*/ 5982557 h 6858000"/>
              <a:gd name="connsiteX17" fmla="*/ 6713312 w 11271807"/>
              <a:gd name="connsiteY17" fmla="*/ 6244669 h 6858000"/>
              <a:gd name="connsiteX18" fmla="*/ 6638745 w 11271807"/>
              <a:gd name="connsiteY18" fmla="*/ 6768310 h 6858000"/>
              <a:gd name="connsiteX19" fmla="*/ 6639453 w 11271807"/>
              <a:gd name="connsiteY19" fmla="*/ 6858000 h 6858000"/>
              <a:gd name="connsiteX20" fmla="*/ 0 w 11271807"/>
              <a:gd name="connsiteY20" fmla="*/ 6858000 h 6858000"/>
              <a:gd name="connsiteX21" fmla="*/ 0 w 11271807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71807" h="6858000">
                <a:moveTo>
                  <a:pt x="0" y="0"/>
                </a:moveTo>
                <a:lnTo>
                  <a:pt x="11271807" y="0"/>
                </a:lnTo>
                <a:lnTo>
                  <a:pt x="11194547" y="36918"/>
                </a:lnTo>
                <a:cubicBezTo>
                  <a:pt x="11117897" y="76328"/>
                  <a:pt x="11053317" y="118704"/>
                  <a:pt x="11008406" y="163909"/>
                </a:cubicBezTo>
                <a:cubicBezTo>
                  <a:pt x="10813794" y="359795"/>
                  <a:pt x="10526714" y="819850"/>
                  <a:pt x="10526714" y="819850"/>
                </a:cubicBezTo>
                <a:cubicBezTo>
                  <a:pt x="10486573" y="949857"/>
                  <a:pt x="10422956" y="1075921"/>
                  <a:pt x="10406291" y="1209871"/>
                </a:cubicBezTo>
                <a:cubicBezTo>
                  <a:pt x="10355782" y="1615859"/>
                  <a:pt x="10345996" y="2170128"/>
                  <a:pt x="10326009" y="2433113"/>
                </a:cubicBezTo>
                <a:cubicBezTo>
                  <a:pt x="10306022" y="2696098"/>
                  <a:pt x="10311154" y="2681039"/>
                  <a:pt x="10286366" y="2787781"/>
                </a:cubicBezTo>
                <a:cubicBezTo>
                  <a:pt x="10257627" y="2911532"/>
                  <a:pt x="10245809" y="2964976"/>
                  <a:pt x="10165444" y="3124512"/>
                </a:cubicBezTo>
                <a:cubicBezTo>
                  <a:pt x="10085079" y="3284048"/>
                  <a:pt x="9933584" y="3589541"/>
                  <a:pt x="9804174" y="3744998"/>
                </a:cubicBezTo>
                <a:cubicBezTo>
                  <a:pt x="9623247" y="3962343"/>
                  <a:pt x="9191218" y="4243633"/>
                  <a:pt x="8981282" y="4400940"/>
                </a:cubicBezTo>
                <a:cubicBezTo>
                  <a:pt x="8771346" y="4558247"/>
                  <a:pt x="8700511" y="4599489"/>
                  <a:pt x="8544560" y="4688840"/>
                </a:cubicBezTo>
                <a:cubicBezTo>
                  <a:pt x="8452504" y="4741584"/>
                  <a:pt x="8353211" y="4773940"/>
                  <a:pt x="8238673" y="4826416"/>
                </a:cubicBezTo>
                <a:cubicBezTo>
                  <a:pt x="8124135" y="4878892"/>
                  <a:pt x="7981409" y="4939767"/>
                  <a:pt x="7857332" y="5003697"/>
                </a:cubicBezTo>
                <a:cubicBezTo>
                  <a:pt x="7605518" y="5133446"/>
                  <a:pt x="7443275" y="5234171"/>
                  <a:pt x="7235147" y="5411444"/>
                </a:cubicBezTo>
                <a:cubicBezTo>
                  <a:pt x="7136333" y="5495609"/>
                  <a:pt x="7028874" y="5582183"/>
                  <a:pt x="6954159" y="5677368"/>
                </a:cubicBezTo>
                <a:cubicBezTo>
                  <a:pt x="6879444" y="5772553"/>
                  <a:pt x="6826116" y="5891622"/>
                  <a:pt x="6786859" y="5982557"/>
                </a:cubicBezTo>
                <a:cubicBezTo>
                  <a:pt x="6766789" y="6071197"/>
                  <a:pt x="6737998" y="6113710"/>
                  <a:pt x="6713312" y="6244669"/>
                </a:cubicBezTo>
                <a:cubicBezTo>
                  <a:pt x="6688626" y="6375628"/>
                  <a:pt x="6663803" y="6591248"/>
                  <a:pt x="6638745" y="6768310"/>
                </a:cubicBezTo>
                <a:lnTo>
                  <a:pt x="663945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8B44E8-D9A5-CD44-23C9-A306616C00B0}"/>
              </a:ext>
            </a:extLst>
          </p:cNvPr>
          <p:cNvSpPr/>
          <p:nvPr/>
        </p:nvSpPr>
        <p:spPr>
          <a:xfrm>
            <a:off x="16844063" y="3551776"/>
            <a:ext cx="2159" cy="13987"/>
          </a:xfrm>
          <a:custGeom>
            <a:avLst/>
            <a:gdLst>
              <a:gd name="connsiteX0" fmla="*/ 2016 w 2159"/>
              <a:gd name="connsiteY0" fmla="*/ 122 h 13987"/>
              <a:gd name="connsiteX1" fmla="*/ 1506 w 2159"/>
              <a:gd name="connsiteY1" fmla="*/ 8839 h 13987"/>
              <a:gd name="connsiteX2" fmla="*/ 0 w 2159"/>
              <a:gd name="connsiteY2" fmla="*/ 13987 h 13987"/>
              <a:gd name="connsiteX3" fmla="*/ 418 w 2159"/>
              <a:gd name="connsiteY3" fmla="*/ 8519 h 13987"/>
              <a:gd name="connsiteX4" fmla="*/ 2016 w 2159"/>
              <a:gd name="connsiteY4" fmla="*/ 122 h 1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" h="13987">
                <a:moveTo>
                  <a:pt x="2016" y="122"/>
                </a:moveTo>
                <a:cubicBezTo>
                  <a:pt x="2286" y="809"/>
                  <a:pt x="2206" y="4349"/>
                  <a:pt x="1506" y="8839"/>
                </a:cubicBezTo>
                <a:lnTo>
                  <a:pt x="0" y="13987"/>
                </a:lnTo>
                <a:lnTo>
                  <a:pt x="418" y="8519"/>
                </a:lnTo>
                <a:cubicBezTo>
                  <a:pt x="1124" y="1599"/>
                  <a:pt x="1746" y="-566"/>
                  <a:pt x="2016" y="12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D7C8B-6BF2-0971-17FE-F089ED33A53A}"/>
              </a:ext>
            </a:extLst>
          </p:cNvPr>
          <p:cNvSpPr/>
          <p:nvPr/>
        </p:nvSpPr>
        <p:spPr>
          <a:xfrm>
            <a:off x="16864618" y="5511168"/>
            <a:ext cx="619" cy="6871"/>
          </a:xfrm>
          <a:custGeom>
            <a:avLst/>
            <a:gdLst>
              <a:gd name="connsiteX0" fmla="*/ 619 w 619"/>
              <a:gd name="connsiteY0" fmla="*/ 0 h 6871"/>
              <a:gd name="connsiteX1" fmla="*/ 415 w 619"/>
              <a:gd name="connsiteY1" fmla="*/ 2387 h 6871"/>
              <a:gd name="connsiteX2" fmla="*/ 79 w 619"/>
              <a:gd name="connsiteY2" fmla="*/ 5937 h 6871"/>
              <a:gd name="connsiteX3" fmla="*/ 619 w 619"/>
              <a:gd name="connsiteY3" fmla="*/ 0 h 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" h="6871">
                <a:moveTo>
                  <a:pt x="619" y="0"/>
                </a:moveTo>
                <a:lnTo>
                  <a:pt x="415" y="2387"/>
                </a:lnTo>
                <a:cubicBezTo>
                  <a:pt x="49" y="6462"/>
                  <a:pt x="-107" y="8048"/>
                  <a:pt x="79" y="5937"/>
                </a:cubicBezTo>
                <a:lnTo>
                  <a:pt x="619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D62CD2-9936-53B8-B27B-FE690D23C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8799" r="27581" b="18019"/>
          <a:stretch/>
        </p:blipFill>
        <p:spPr>
          <a:xfrm rot="20533557">
            <a:off x="7942799" y="-195196"/>
            <a:ext cx="3824284" cy="65129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AFFCD1-8955-9F4B-CBBB-756C47AD9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3200" r="27581" b="18019"/>
          <a:stretch/>
        </p:blipFill>
        <p:spPr>
          <a:xfrm rot="16596804">
            <a:off x="7740191" y="2292860"/>
            <a:ext cx="2443868" cy="448042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362157-8C9E-15EF-E793-CD66BE79EBD7}"/>
              </a:ext>
            </a:extLst>
          </p:cNvPr>
          <p:cNvSpPr/>
          <p:nvPr/>
        </p:nvSpPr>
        <p:spPr>
          <a:xfrm>
            <a:off x="8051348" y="0"/>
            <a:ext cx="4456877" cy="6858000"/>
          </a:xfrm>
          <a:custGeom>
            <a:avLst/>
            <a:gdLst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8665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12696 w 5558970"/>
              <a:gd name="connsiteY15" fmla="*/ 275222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40494 w 5558970"/>
              <a:gd name="connsiteY6" fmla="*/ 597874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73261 w 5558970"/>
              <a:gd name="connsiteY17" fmla="*/ 120987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93684 w 5558970"/>
              <a:gd name="connsiteY18" fmla="*/ 8198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  <a:gd name="connsiteX0" fmla="*/ 4638777 w 5558970"/>
              <a:gd name="connsiteY0" fmla="*/ 0 h 6858000"/>
              <a:gd name="connsiteX1" fmla="*/ 5558970 w 5558970"/>
              <a:gd name="connsiteY1" fmla="*/ 0 h 6858000"/>
              <a:gd name="connsiteX2" fmla="*/ 5558970 w 5558970"/>
              <a:gd name="connsiteY2" fmla="*/ 6858000 h 6858000"/>
              <a:gd name="connsiteX3" fmla="*/ 6423 w 5558970"/>
              <a:gd name="connsiteY3" fmla="*/ 6858000 h 6858000"/>
              <a:gd name="connsiteX4" fmla="*/ 0 w 5558970"/>
              <a:gd name="connsiteY4" fmla="*/ 6758785 h 6858000"/>
              <a:gd name="connsiteX5" fmla="*/ 80282 w 5558970"/>
              <a:gd name="connsiteY5" fmla="*/ 6244669 h 6858000"/>
              <a:gd name="connsiteX6" fmla="*/ 153529 w 5558970"/>
              <a:gd name="connsiteY6" fmla="*/ 5988907 h 6858000"/>
              <a:gd name="connsiteX7" fmla="*/ 321129 w 5558970"/>
              <a:gd name="connsiteY7" fmla="*/ 5677368 h 6858000"/>
              <a:gd name="connsiteX8" fmla="*/ 602117 w 5558970"/>
              <a:gd name="connsiteY8" fmla="*/ 5411444 h 6858000"/>
              <a:gd name="connsiteX9" fmla="*/ 1224302 w 5558970"/>
              <a:gd name="connsiteY9" fmla="*/ 5003697 h 6858000"/>
              <a:gd name="connsiteX10" fmla="*/ 1605643 w 5558970"/>
              <a:gd name="connsiteY10" fmla="*/ 4826416 h 6858000"/>
              <a:gd name="connsiteX11" fmla="*/ 1977360 w 5558970"/>
              <a:gd name="connsiteY11" fmla="*/ 4649134 h 6858000"/>
              <a:gd name="connsiteX12" fmla="*/ 2348252 w 5558970"/>
              <a:gd name="connsiteY12" fmla="*/ 4400940 h 6858000"/>
              <a:gd name="connsiteX13" fmla="*/ 3171144 w 5558970"/>
              <a:gd name="connsiteY13" fmla="*/ 3744998 h 6858000"/>
              <a:gd name="connsiteX14" fmla="*/ 3532414 w 5558970"/>
              <a:gd name="connsiteY14" fmla="*/ 3124512 h 6858000"/>
              <a:gd name="connsiteX15" fmla="*/ 3658320 w 5558970"/>
              <a:gd name="connsiteY15" fmla="*/ 2762381 h 6858000"/>
              <a:gd name="connsiteX16" fmla="*/ 3692979 w 5558970"/>
              <a:gd name="connsiteY16" fmla="*/ 2433113 h 6858000"/>
              <a:gd name="connsiteX17" fmla="*/ 3739043 w 5558970"/>
              <a:gd name="connsiteY17" fmla="*/ 1228921 h 6858000"/>
              <a:gd name="connsiteX18" fmla="*/ 3883908 w 5558970"/>
              <a:gd name="connsiteY18" fmla="*/ 743650 h 6858000"/>
              <a:gd name="connsiteX19" fmla="*/ 4375376 w 5558970"/>
              <a:gd name="connsiteY19" fmla="*/ 163909 h 6858000"/>
              <a:gd name="connsiteX20" fmla="*/ 4561517 w 5558970"/>
              <a:gd name="connsiteY20" fmla="*/ 36918 h 6858000"/>
              <a:gd name="connsiteX21" fmla="*/ 4638777 w 5558970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58970" h="6858000">
                <a:moveTo>
                  <a:pt x="4638777" y="0"/>
                </a:moveTo>
                <a:lnTo>
                  <a:pt x="5558970" y="0"/>
                </a:lnTo>
                <a:lnTo>
                  <a:pt x="5558970" y="6858000"/>
                </a:lnTo>
                <a:lnTo>
                  <a:pt x="6423" y="6858000"/>
                </a:lnTo>
                <a:lnTo>
                  <a:pt x="0" y="6758785"/>
                </a:lnTo>
                <a:cubicBezTo>
                  <a:pt x="25058" y="6581723"/>
                  <a:pt x="54694" y="6372982"/>
                  <a:pt x="80282" y="6244669"/>
                </a:cubicBezTo>
                <a:cubicBezTo>
                  <a:pt x="105870" y="6116356"/>
                  <a:pt x="133459" y="6077547"/>
                  <a:pt x="153529" y="5988907"/>
                </a:cubicBezTo>
                <a:cubicBezTo>
                  <a:pt x="213741" y="5888447"/>
                  <a:pt x="246364" y="5773612"/>
                  <a:pt x="321129" y="5677368"/>
                </a:cubicBezTo>
                <a:cubicBezTo>
                  <a:pt x="395894" y="5581124"/>
                  <a:pt x="503303" y="5495609"/>
                  <a:pt x="602117" y="5411444"/>
                </a:cubicBezTo>
                <a:cubicBezTo>
                  <a:pt x="810245" y="5234171"/>
                  <a:pt x="972488" y="5133446"/>
                  <a:pt x="1224302" y="5003697"/>
                </a:cubicBezTo>
                <a:cubicBezTo>
                  <a:pt x="1348379" y="4939767"/>
                  <a:pt x="1480133" y="4885510"/>
                  <a:pt x="1605643" y="4826416"/>
                </a:cubicBezTo>
                <a:cubicBezTo>
                  <a:pt x="1731153" y="4767322"/>
                  <a:pt x="1885304" y="4701878"/>
                  <a:pt x="1977360" y="4649134"/>
                </a:cubicBezTo>
                <a:cubicBezTo>
                  <a:pt x="2133311" y="4559783"/>
                  <a:pt x="2149288" y="4551629"/>
                  <a:pt x="2348252" y="4400940"/>
                </a:cubicBezTo>
                <a:cubicBezTo>
                  <a:pt x="2547216" y="4250251"/>
                  <a:pt x="2990217" y="3962343"/>
                  <a:pt x="3171144" y="3744998"/>
                </a:cubicBezTo>
                <a:cubicBezTo>
                  <a:pt x="3300554" y="3589541"/>
                  <a:pt x="3451218" y="3288281"/>
                  <a:pt x="3532414" y="3124512"/>
                </a:cubicBezTo>
                <a:cubicBezTo>
                  <a:pt x="3613610" y="2960743"/>
                  <a:pt x="3629581" y="2886132"/>
                  <a:pt x="3658320" y="2762381"/>
                </a:cubicBezTo>
                <a:cubicBezTo>
                  <a:pt x="3683108" y="2655639"/>
                  <a:pt x="3679525" y="2688690"/>
                  <a:pt x="3692979" y="2433113"/>
                </a:cubicBezTo>
                <a:cubicBezTo>
                  <a:pt x="3706433" y="2177536"/>
                  <a:pt x="3707222" y="1510498"/>
                  <a:pt x="3739043" y="1228921"/>
                </a:cubicBezTo>
                <a:cubicBezTo>
                  <a:pt x="3770865" y="947344"/>
                  <a:pt x="3777853" y="921152"/>
                  <a:pt x="3883908" y="743650"/>
                </a:cubicBezTo>
                <a:cubicBezTo>
                  <a:pt x="3989963" y="566148"/>
                  <a:pt x="4180764" y="359795"/>
                  <a:pt x="4375376" y="163909"/>
                </a:cubicBezTo>
                <a:cubicBezTo>
                  <a:pt x="4420287" y="118704"/>
                  <a:pt x="4484867" y="76328"/>
                  <a:pt x="4561517" y="36918"/>
                </a:cubicBezTo>
                <a:lnTo>
                  <a:pt x="46387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dist="38100" dir="810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1B2F89-F377-0AEB-65AA-3F58AB4D07CE}"/>
              </a:ext>
            </a:extLst>
          </p:cNvPr>
          <p:cNvSpPr txBox="1"/>
          <p:nvPr/>
        </p:nvSpPr>
        <p:spPr>
          <a:xfrm>
            <a:off x="8373604" y="5511168"/>
            <a:ext cx="381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54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mongo</a:t>
            </a:r>
            <a:r>
              <a:rPr lang="en-PH" sz="5400" dirty="0" err="1">
                <a:solidFill>
                  <a:schemeClr val="accent6">
                    <a:lumMod val="50000"/>
                  </a:schemeClr>
                </a:solidFill>
                <a:latin typeface="Segoe UI Variable Small Semibol" pitchFamily="2" charset="0"/>
                <a:ea typeface="Segoe UI Black" panose="020B0A02040204020203" pitchFamily="34" charset="0"/>
                <a:cs typeface="Segoe UI Light" panose="020B0502040204020203" pitchFamily="34" charset="0"/>
              </a:rPr>
              <a:t>DB</a:t>
            </a:r>
            <a:endParaRPr lang="en-PH" sz="5400" dirty="0">
              <a:solidFill>
                <a:schemeClr val="accent6">
                  <a:lumMod val="50000"/>
                </a:schemeClr>
              </a:solidFill>
              <a:latin typeface="Segoe UI Variable Small Semibol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F3A8A8-CA29-5675-A6BE-CC8D599CE198}"/>
              </a:ext>
            </a:extLst>
          </p:cNvPr>
          <p:cNvGrpSpPr/>
          <p:nvPr/>
        </p:nvGrpSpPr>
        <p:grpSpPr>
          <a:xfrm>
            <a:off x="1226541" y="1124734"/>
            <a:ext cx="6344426" cy="661720"/>
            <a:chOff x="1182333" y="1091208"/>
            <a:chExt cx="6474438" cy="6617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D6A2F6-2E35-8AB2-8B54-E5DBF970B0F5}"/>
                </a:ext>
              </a:extLst>
            </p:cNvPr>
            <p:cNvSpPr txBox="1"/>
            <p:nvPr/>
          </p:nvSpPr>
          <p:spPr>
            <a:xfrm>
              <a:off x="1182333" y="1229708"/>
              <a:ext cx="2359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spc="200" dirty="0">
                  <a:solidFill>
                    <a:schemeClr val="accent6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DBMS</a:t>
              </a:r>
              <a:r>
                <a:rPr lang="en-PH" sz="2800" spc="200" dirty="0">
                  <a:solidFill>
                    <a:schemeClr val="accent6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endParaRPr lang="en-US" sz="2800" spc="2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804610-1DF0-3323-8A41-D4B9805B5857}"/>
                </a:ext>
              </a:extLst>
            </p:cNvPr>
            <p:cNvSpPr txBox="1"/>
            <p:nvPr/>
          </p:nvSpPr>
          <p:spPr>
            <a:xfrm>
              <a:off x="3786483" y="1091208"/>
              <a:ext cx="3870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spc="150" dirty="0" err="1">
                  <a:solidFill>
                    <a:schemeClr val="accent6">
                      <a:lumMod val="50000"/>
                    </a:schemeClr>
                  </a:solidFill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mongoDB</a:t>
              </a:r>
              <a:r>
                <a:rPr lang="en-PH" sz="2000" spc="150" dirty="0">
                  <a:solidFill>
                    <a:schemeClr val="accent6">
                      <a:lumMod val="50000"/>
                    </a:schemeClr>
                  </a:solidFill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 manages database</a:t>
              </a:r>
              <a:endParaRPr lang="en-US" sz="2000" spc="150" dirty="0">
                <a:solidFill>
                  <a:schemeClr val="accent6">
                    <a:lumMod val="50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0226A2-A635-0991-5768-3BFCCEDE4062}"/>
              </a:ext>
            </a:extLst>
          </p:cNvPr>
          <p:cNvGrpSpPr/>
          <p:nvPr/>
        </p:nvGrpSpPr>
        <p:grpSpPr>
          <a:xfrm>
            <a:off x="1179170" y="2316529"/>
            <a:ext cx="6391798" cy="707886"/>
            <a:chOff x="1131199" y="1137375"/>
            <a:chExt cx="6391798" cy="70788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666D80-823D-6AB0-32DF-2E67E49A957D}"/>
                </a:ext>
              </a:extLst>
            </p:cNvPr>
            <p:cNvSpPr txBox="1"/>
            <p:nvPr/>
          </p:nvSpPr>
          <p:spPr>
            <a:xfrm>
              <a:off x="1131199" y="1229708"/>
              <a:ext cx="2359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spc="200" dirty="0">
                  <a:solidFill>
                    <a:schemeClr val="accent6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NO-SQL</a:t>
              </a:r>
              <a:r>
                <a:rPr lang="en-PH" sz="2800" spc="200" dirty="0">
                  <a:solidFill>
                    <a:schemeClr val="accent6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endParaRPr lang="en-US" sz="2800" spc="2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A20472-0D85-2C86-3E5B-6297BC6F98D6}"/>
                </a:ext>
              </a:extLst>
            </p:cNvPr>
            <p:cNvSpPr txBox="1"/>
            <p:nvPr/>
          </p:nvSpPr>
          <p:spPr>
            <a:xfrm>
              <a:off x="3786484" y="1137375"/>
              <a:ext cx="37365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spc="150" dirty="0">
                  <a:solidFill>
                    <a:schemeClr val="accent6">
                      <a:lumMod val="50000"/>
                    </a:schemeClr>
                  </a:solidFill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data are stored in documents</a:t>
              </a:r>
              <a:endParaRPr lang="en-US" sz="2000" spc="150" dirty="0">
                <a:solidFill>
                  <a:schemeClr val="accent6">
                    <a:lumMod val="50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619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352</Words>
  <Application>Microsoft Office PowerPoint</Application>
  <PresentationFormat>Widescreen</PresentationFormat>
  <Paragraphs>143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Arial</vt:lpstr>
      <vt:lpstr>Bahnschrift SemiBold</vt:lpstr>
      <vt:lpstr>Bahnschrift SemiCondensed</vt:lpstr>
      <vt:lpstr>Calibri</vt:lpstr>
      <vt:lpstr>Calibri Light</vt:lpstr>
      <vt:lpstr>Copperplate Gothic Bold</vt:lpstr>
      <vt:lpstr>Segoe UI Black</vt:lpstr>
      <vt:lpstr>Segoe UI Light</vt:lpstr>
      <vt:lpstr>Segoe UI Semilight</vt:lpstr>
      <vt:lpstr>Segoe UI Variable Display</vt:lpstr>
      <vt:lpstr>Segoe UI Variable Display Semib</vt:lpstr>
      <vt:lpstr>Segoe UI Variable Display Semil</vt:lpstr>
      <vt:lpstr>Segoe UI Variable Small Semibol</vt:lpstr>
      <vt:lpstr>Segoe UI Variable Text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Althani Miguel Leonida</dc:creator>
  <cp:lastModifiedBy>Althani Miguel Leonida</cp:lastModifiedBy>
  <cp:revision>30</cp:revision>
  <dcterms:created xsi:type="dcterms:W3CDTF">2023-10-06T04:42:08Z</dcterms:created>
  <dcterms:modified xsi:type="dcterms:W3CDTF">2023-10-13T00:31:41Z</dcterms:modified>
</cp:coreProperties>
</file>