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0" r:id="rId3"/>
    <p:sldId id="275" r:id="rId4"/>
    <p:sldId id="268" r:id="rId5"/>
    <p:sldId id="256" r:id="rId6"/>
    <p:sldId id="269" r:id="rId7"/>
    <p:sldId id="272" r:id="rId8"/>
    <p:sldId id="257" r:id="rId9"/>
    <p:sldId id="261" r:id="rId10"/>
    <p:sldId id="258" r:id="rId11"/>
    <p:sldId id="259" r:id="rId12"/>
    <p:sldId id="271" r:id="rId13"/>
    <p:sldId id="260" r:id="rId14"/>
    <p:sldId id="263" r:id="rId15"/>
    <p:sldId id="264" r:id="rId16"/>
    <p:sldId id="265" r:id="rId17"/>
    <p:sldId id="266" r:id="rId18"/>
    <p:sldId id="267" r:id="rId19"/>
    <p:sldId id="273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0"/>
    <a:srgbClr val="172C51"/>
    <a:srgbClr val="FFBCB7"/>
    <a:srgbClr val="FF3C2D"/>
    <a:srgbClr val="B84C08"/>
    <a:srgbClr val="E1930F"/>
    <a:srgbClr val="C23726"/>
    <a:srgbClr val="F1E6FE"/>
    <a:srgbClr val="292929"/>
    <a:srgbClr val="D9B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>
      <p:cViewPr>
        <p:scale>
          <a:sx n="75" d="100"/>
          <a:sy n="75" d="100"/>
        </p:scale>
        <p:origin x="45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F64C-59D7-B998-A81F-750019814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294B3-28FC-F1FB-21C5-C324371E1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78A2E-A304-DB18-6F67-28AF347A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BB9A-50D7-412B-A829-3FE446DA8FF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77FF5-230B-05C1-E6AF-C98F929F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E2A87-6F2E-B602-05D6-B3B49F44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1260-19D4-4EDB-A0E8-C30F6B95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0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6F38-67F6-411D-A1E4-8D05F50A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D6E75-5C6F-4B46-C0E8-1A34C221F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E9A2F-E0B4-5630-C632-E56018B2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BB9A-50D7-412B-A829-3FE446DA8FF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42BAE-A155-F2A8-1807-8B4F5907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045E1-F962-D6EC-FA4D-CF02F7A3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1260-19D4-4EDB-A0E8-C30F6B95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21455-E7C3-EBAF-CBD6-1F5654CF0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04B82-EBD6-A66C-3A7C-56153C1D4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70D2C-F9A5-CA15-C5CF-14D5DFEA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BB9A-50D7-412B-A829-3FE446DA8FF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1F4F-3047-B4DF-6ECF-E37BB29E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1FFA-E079-4482-8FA5-5C309172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1260-19D4-4EDB-A0E8-C30F6B95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1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B223-25C3-DA48-BDB9-F095FC65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ABA79-C1FE-9727-CAD8-026B492B5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CA30-48A2-9190-BED3-9B89F6BE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BB9A-50D7-412B-A829-3FE446DA8FF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0DBEC-8D26-3BCF-8B45-E3D0B60C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8600E-1A09-767F-F7A9-5E728217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1260-19D4-4EDB-A0E8-C30F6B95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F397-DE18-63B0-B71B-758DF237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62715-5258-E921-B921-7F232EA94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AD756-4AF2-7258-CCF7-B449BAD2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BB9A-50D7-412B-A829-3FE446DA8FF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B492C-D7B7-2046-DA60-505CE036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17219-1F18-E8A9-99B0-97048A09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1260-19D4-4EDB-A0E8-C30F6B95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1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7CB7-CDD2-E013-689D-A39ABF36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E4A4-FC45-09A7-5208-D91B3E33B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1C0BD-33B5-D76C-3C5C-192E25B0E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F73C7-C92B-6D1B-65A8-74443BEF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BB9A-50D7-412B-A829-3FE446DA8FF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B110E-55BF-9951-C4E8-FEE955EC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8071B-196B-59DF-D11A-142FEB71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1260-19D4-4EDB-A0E8-C30F6B95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3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B173-DA6C-30CC-B235-3550B96D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1626D-5A82-FD25-3789-5814FD2AC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FFDD9-4F51-43D6-E767-86463A6AC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D2B35-54EA-65FA-7F09-E0D0DE9DB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0E207-681B-B36E-9472-258051872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C0A42-3040-FF6F-CEAC-92CDC8BB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BB9A-50D7-412B-A829-3FE446DA8FF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F7363-DCD9-4A22-345C-FBC4D605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4B0A7-9AAB-0C3B-9546-8B940921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1260-19D4-4EDB-A0E8-C30F6B95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9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0F8D-8D08-C260-75A4-A9C54F93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082A4-0ECD-CB91-4684-57D35270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BB9A-50D7-412B-A829-3FE446DA8FF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2F5AF-13BE-6C87-BBF3-11C8E298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2DDD4-2B10-10E9-22FA-EE023FB5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1260-19D4-4EDB-A0E8-C30F6B95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6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AD792-861F-CC9D-324E-EA7573DD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BB9A-50D7-412B-A829-3FE446DA8FF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9B08B-8758-B77E-B782-D7B919AB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4C211-50DB-DB2E-F780-BE82FF06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1260-19D4-4EDB-A0E8-C30F6B95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7A28-3A85-D86D-3C43-AC18FD77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C54F-AA49-7A1B-5116-B34B665B8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3BA9E-3EE7-71A5-33C7-56200B25C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13B65-0C2E-5CD9-7B4C-AFB04B5F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BB9A-50D7-412B-A829-3FE446DA8FF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C1F08-D0E5-04EE-5546-43244B5D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F131E-48FA-DFD9-5BB1-8802DC3A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1260-19D4-4EDB-A0E8-C30F6B95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4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1BBE-383D-CBAE-86BA-D45E6DC4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2E4C3-BB84-0D2E-F46C-260B6F714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58B71-07CC-7172-11CA-B074B8C4C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20D04-D198-0BD8-623D-226959FD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BB9A-50D7-412B-A829-3FE446DA8FF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A1622-7069-5009-F9D4-5A53C8E6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0DDE-4E2A-152B-E629-5B1A3A05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1260-19D4-4EDB-A0E8-C30F6B95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5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5DF7F-26AF-DABB-5D08-8470E392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4C9DC-18F1-F9E7-07CA-47AF5C6C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D8198-19AC-E344-9253-9401CDF20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CBB9A-50D7-412B-A829-3FE446DA8FF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0867-0EC6-DBBA-49B6-CCD51C55A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46A30-AE55-13D7-D75C-C14E52E5A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81260-19D4-4EDB-A0E8-C30F6B95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7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4386F7-A3F4-BC15-316A-B7A982FC33A6}"/>
              </a:ext>
            </a:extLst>
          </p:cNvPr>
          <p:cNvSpPr txBox="1"/>
          <p:nvPr/>
        </p:nvSpPr>
        <p:spPr>
          <a:xfrm>
            <a:off x="1046480" y="498758"/>
            <a:ext cx="393192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>
                <a:solidFill>
                  <a:schemeClr val="bg2">
                    <a:lumMod val="25000"/>
                  </a:schemeClr>
                </a:solidFill>
                <a:latin typeface="Bahnschrift SemiLight Condensed" panose="020B0502040204020203" pitchFamily="34" charset="0"/>
              </a:rPr>
              <a:t>Intro to </a:t>
            </a:r>
          </a:p>
          <a:p>
            <a:r>
              <a:rPr lang="en-PH" sz="11500" dirty="0">
                <a:solidFill>
                  <a:schemeClr val="bg2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Git</a:t>
            </a:r>
            <a:endParaRPr lang="en-US" sz="11500" dirty="0">
              <a:solidFill>
                <a:schemeClr val="bg2">
                  <a:lumMod val="2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84186-625D-9D3A-90B2-0598C0CE52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-944399"/>
            <a:ext cx="8746798" cy="874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3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>
            <a:extLst>
              <a:ext uri="{FF2B5EF4-FFF2-40B4-BE49-F238E27FC236}">
                <a16:creationId xmlns:a16="http://schemas.microsoft.com/office/drawing/2014/main" id="{B1F23992-4B6F-A68E-0F1B-07E86DDFF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16" y="4455292"/>
            <a:ext cx="745772" cy="74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986F0-33FE-1F9C-33FD-31FE03405427}"/>
              </a:ext>
            </a:extLst>
          </p:cNvPr>
          <p:cNvGrpSpPr/>
          <p:nvPr/>
        </p:nvGrpSpPr>
        <p:grpSpPr>
          <a:xfrm>
            <a:off x="4723061" y="1711217"/>
            <a:ext cx="745772" cy="745772"/>
            <a:chOff x="3358091" y="1608581"/>
            <a:chExt cx="745772" cy="745772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0CB64FEB-58A1-B843-F2B9-B3F9B48FAC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091" y="1608581"/>
              <a:ext cx="745772" cy="745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D11DADF-881C-97A7-8E5A-F0338EB84183}"/>
                </a:ext>
              </a:extLst>
            </p:cNvPr>
            <p:cNvSpPr/>
            <p:nvPr/>
          </p:nvSpPr>
          <p:spPr>
            <a:xfrm>
              <a:off x="3385185" y="1931669"/>
              <a:ext cx="600075" cy="3143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>
                  <a:latin typeface="Bahnschrift SemiBold" panose="020B0502040204020203" pitchFamily="34" charset="0"/>
                </a:rPr>
                <a:t>.git</a:t>
              </a:r>
              <a:endParaRPr lang="en-US" sz="1200" dirty="0"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30AE7B-EF98-45C6-E85C-2024BE75A852}"/>
              </a:ext>
            </a:extLst>
          </p:cNvPr>
          <p:cNvGrpSpPr/>
          <p:nvPr/>
        </p:nvGrpSpPr>
        <p:grpSpPr>
          <a:xfrm>
            <a:off x="4723061" y="2625909"/>
            <a:ext cx="745772" cy="745772"/>
            <a:chOff x="3358091" y="2523273"/>
            <a:chExt cx="745772" cy="745772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8CCE2909-FDB4-3E00-E3D3-E01B017A44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091" y="2523273"/>
              <a:ext cx="745772" cy="745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A415228-B1CB-26D8-4810-437AD8E07C42}"/>
                </a:ext>
              </a:extLst>
            </p:cNvPr>
            <p:cNvSpPr/>
            <p:nvPr/>
          </p:nvSpPr>
          <p:spPr>
            <a:xfrm>
              <a:off x="3385184" y="2845530"/>
              <a:ext cx="600075" cy="314325"/>
            </a:xfrm>
            <a:prstGeom prst="roundRect">
              <a:avLst/>
            </a:prstGeom>
            <a:solidFill>
              <a:srgbClr val="D59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>
                  <a:latin typeface="Bahnschrift SemiBold" panose="020B0502040204020203" pitchFamily="34" charset="0"/>
                </a:rPr>
                <a:t>html</a:t>
              </a:r>
              <a:endParaRPr lang="en-US" sz="1200" dirty="0"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7A52EED-C133-4098-6697-54BDE568D293}"/>
              </a:ext>
            </a:extLst>
          </p:cNvPr>
          <p:cNvGrpSpPr/>
          <p:nvPr/>
        </p:nvGrpSpPr>
        <p:grpSpPr>
          <a:xfrm>
            <a:off x="4711565" y="3540601"/>
            <a:ext cx="745772" cy="745772"/>
            <a:chOff x="4177020" y="3493948"/>
            <a:chExt cx="745772" cy="745772"/>
          </a:xfrm>
        </p:grpSpPr>
        <p:pic>
          <p:nvPicPr>
            <p:cNvPr id="11" name="Picture 5">
              <a:extLst>
                <a:ext uri="{FF2B5EF4-FFF2-40B4-BE49-F238E27FC236}">
                  <a16:creationId xmlns:a16="http://schemas.microsoft.com/office/drawing/2014/main" id="{92E5C592-2D26-8EB6-9892-BB3BCF7E9E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020" y="3493948"/>
              <a:ext cx="745772" cy="745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D83F1CB-60E0-36F4-C909-A2C1E4EEF88E}"/>
                </a:ext>
              </a:extLst>
            </p:cNvPr>
            <p:cNvSpPr/>
            <p:nvPr/>
          </p:nvSpPr>
          <p:spPr>
            <a:xfrm>
              <a:off x="4215608" y="3817965"/>
              <a:ext cx="600075" cy="314325"/>
            </a:xfrm>
            <a:prstGeom prst="roundRect">
              <a:avLst/>
            </a:prstGeom>
            <a:solidFill>
              <a:srgbClr val="98C1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 err="1">
                  <a:latin typeface="Bahnschrift SemiBold" panose="020B0502040204020203" pitchFamily="34" charset="0"/>
                </a:rPr>
                <a:t>css</a:t>
              </a:r>
              <a:endParaRPr lang="en-US" sz="1200" dirty="0"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56013FB-1DEF-30C4-5AC2-E914AB1AE28C}"/>
              </a:ext>
            </a:extLst>
          </p:cNvPr>
          <p:cNvGrpSpPr/>
          <p:nvPr/>
        </p:nvGrpSpPr>
        <p:grpSpPr>
          <a:xfrm>
            <a:off x="5350228" y="5369983"/>
            <a:ext cx="745772" cy="745772"/>
            <a:chOff x="4934288" y="5323330"/>
            <a:chExt cx="745772" cy="745772"/>
          </a:xfrm>
        </p:grpSpPr>
        <p:pic>
          <p:nvPicPr>
            <p:cNvPr id="3" name="Picture 7">
              <a:extLst>
                <a:ext uri="{FF2B5EF4-FFF2-40B4-BE49-F238E27FC236}">
                  <a16:creationId xmlns:a16="http://schemas.microsoft.com/office/drawing/2014/main" id="{8BF9704A-1351-5A7C-E9A6-10C25EC80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4288" y="5323330"/>
              <a:ext cx="745772" cy="745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5B829E5-050B-7AFE-3A8D-D75B72496EB6}"/>
                </a:ext>
              </a:extLst>
            </p:cNvPr>
            <p:cNvSpPr/>
            <p:nvPr/>
          </p:nvSpPr>
          <p:spPr>
            <a:xfrm>
              <a:off x="4969036" y="5642955"/>
              <a:ext cx="600075" cy="314325"/>
            </a:xfrm>
            <a:prstGeom prst="roundRect">
              <a:avLst/>
            </a:prstGeom>
            <a:solidFill>
              <a:srgbClr val="518A7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 err="1">
                  <a:latin typeface="Bahnschrift SemiBold" panose="020B0502040204020203" pitchFamily="34" charset="0"/>
                </a:rPr>
                <a:t>png</a:t>
              </a:r>
              <a:endParaRPr lang="en-US" sz="1200" dirty="0">
                <a:latin typeface="Bahnschrift SemiBold" panose="020B0502040204020203" pitchFamily="34" charset="0"/>
              </a:endParaRP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F18FDF73-9A9C-3174-B0CC-9DC207DD5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01" y="518571"/>
            <a:ext cx="1020031" cy="102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A933DA-AE58-E379-8F52-CC0CA0CEB01C}"/>
              </a:ext>
            </a:extLst>
          </p:cNvPr>
          <p:cNvCxnSpPr>
            <a:cxnSpLocks/>
          </p:cNvCxnSpPr>
          <p:nvPr/>
        </p:nvCxnSpPr>
        <p:spPr>
          <a:xfrm>
            <a:off x="2556588" y="1073020"/>
            <a:ext cx="1231641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61773A1-3FE6-2D13-A64D-1A474A85EA44}"/>
              </a:ext>
            </a:extLst>
          </p:cNvPr>
          <p:cNvSpPr txBox="1"/>
          <p:nvPr/>
        </p:nvSpPr>
        <p:spPr>
          <a:xfrm>
            <a:off x="575800" y="838618"/>
            <a:ext cx="17728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My WebApp</a:t>
            </a:r>
          </a:p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Folder</a:t>
            </a:r>
          </a:p>
          <a:p>
            <a:endParaRPr lang="en-PH" sz="1400" dirty="0">
              <a:solidFill>
                <a:schemeClr val="bg2">
                  <a:lumMod val="50000"/>
                </a:schemeClr>
              </a:solidFill>
              <a:latin typeface="Bahnschrift SemiCondensed" panose="020B0502040204020203" pitchFamily="34" charset="0"/>
            </a:endParaRPr>
          </a:p>
          <a:p>
            <a:r>
              <a:rPr lang="en-PH" sz="1400" dirty="0">
                <a:solidFill>
                  <a:srgbClr val="958F8F"/>
                </a:solidFill>
                <a:latin typeface="Bahnschrift SemiCondensed" panose="020B0502040204020203" pitchFamily="34" charset="0"/>
              </a:rPr>
              <a:t>This folder is a GIT repository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7CFBB65-3F18-BBFD-76D4-392610928B01}"/>
              </a:ext>
            </a:extLst>
          </p:cNvPr>
          <p:cNvCxnSpPr>
            <a:cxnSpLocks/>
          </p:cNvCxnSpPr>
          <p:nvPr/>
        </p:nvCxnSpPr>
        <p:spPr>
          <a:xfrm>
            <a:off x="5685453" y="2100502"/>
            <a:ext cx="2217575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10B253C-805B-5F02-13C8-C86DA17059D5}"/>
              </a:ext>
            </a:extLst>
          </p:cNvPr>
          <p:cNvSpPr txBox="1"/>
          <p:nvPr/>
        </p:nvSpPr>
        <p:spPr>
          <a:xfrm>
            <a:off x="8119648" y="1886965"/>
            <a:ext cx="267078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000" b="1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GIT File/Folder</a:t>
            </a:r>
          </a:p>
          <a:p>
            <a:endParaRPr lang="en-PH" sz="2000" dirty="0">
              <a:solidFill>
                <a:srgbClr val="958F8F"/>
              </a:solidFill>
              <a:latin typeface="Bahnschrift SemiCondensed" panose="020B0502040204020203" pitchFamily="34" charset="0"/>
            </a:endParaRPr>
          </a:p>
          <a:p>
            <a:r>
              <a:rPr lang="en-PH" sz="1400" dirty="0">
                <a:solidFill>
                  <a:srgbClr val="958F8F"/>
                </a:solidFill>
                <a:latin typeface="Bahnschrift SemiCondensed" panose="020B0502040204020203" pitchFamily="34" charset="0"/>
              </a:rPr>
              <a:t>This file serves as an indicator that its parent folder is the GIT repository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9320E4-A8F6-1C58-9030-25C31FCF576D}"/>
              </a:ext>
            </a:extLst>
          </p:cNvPr>
          <p:cNvSpPr txBox="1"/>
          <p:nvPr/>
        </p:nvSpPr>
        <p:spPr>
          <a:xfrm>
            <a:off x="406400" y="616712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Where is the repository?</a:t>
            </a:r>
            <a:endParaRPr lang="en-US" dirty="0">
              <a:solidFill>
                <a:schemeClr val="bg2">
                  <a:lumMod val="75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60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>
            <a:extLst>
              <a:ext uri="{FF2B5EF4-FFF2-40B4-BE49-F238E27FC236}">
                <a16:creationId xmlns:a16="http://schemas.microsoft.com/office/drawing/2014/main" id="{B1F23992-4B6F-A68E-0F1B-07E86DDFF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16" y="3493947"/>
            <a:ext cx="745772" cy="74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986F0-33FE-1F9C-33FD-31FE03405427}"/>
              </a:ext>
            </a:extLst>
          </p:cNvPr>
          <p:cNvGrpSpPr/>
          <p:nvPr/>
        </p:nvGrpSpPr>
        <p:grpSpPr>
          <a:xfrm>
            <a:off x="5350228" y="4408638"/>
            <a:ext cx="745772" cy="745772"/>
            <a:chOff x="3358091" y="1608581"/>
            <a:chExt cx="745772" cy="745772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0CB64FEB-58A1-B843-F2B9-B3F9B48FAC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091" y="1608581"/>
              <a:ext cx="745772" cy="745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D11DADF-881C-97A7-8E5A-F0338EB84183}"/>
                </a:ext>
              </a:extLst>
            </p:cNvPr>
            <p:cNvSpPr/>
            <p:nvPr/>
          </p:nvSpPr>
          <p:spPr>
            <a:xfrm>
              <a:off x="3385185" y="1931669"/>
              <a:ext cx="600075" cy="3143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>
                  <a:latin typeface="Bahnschrift SemiBold" panose="020B0502040204020203" pitchFamily="34" charset="0"/>
                </a:rPr>
                <a:t>.git</a:t>
              </a:r>
              <a:endParaRPr lang="en-US" sz="1200" dirty="0"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30AE7B-EF98-45C6-E85C-2024BE75A852}"/>
              </a:ext>
            </a:extLst>
          </p:cNvPr>
          <p:cNvGrpSpPr/>
          <p:nvPr/>
        </p:nvGrpSpPr>
        <p:grpSpPr>
          <a:xfrm>
            <a:off x="4723061" y="1664564"/>
            <a:ext cx="745772" cy="745772"/>
            <a:chOff x="3358091" y="2523273"/>
            <a:chExt cx="745772" cy="745772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8CCE2909-FDB4-3E00-E3D3-E01B017A44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091" y="2523273"/>
              <a:ext cx="745772" cy="745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A415228-B1CB-26D8-4810-437AD8E07C42}"/>
                </a:ext>
              </a:extLst>
            </p:cNvPr>
            <p:cNvSpPr/>
            <p:nvPr/>
          </p:nvSpPr>
          <p:spPr>
            <a:xfrm>
              <a:off x="3385184" y="2845530"/>
              <a:ext cx="600075" cy="314325"/>
            </a:xfrm>
            <a:prstGeom prst="roundRect">
              <a:avLst/>
            </a:prstGeom>
            <a:solidFill>
              <a:srgbClr val="D59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>
                  <a:latin typeface="Bahnschrift SemiBold" panose="020B0502040204020203" pitchFamily="34" charset="0"/>
                </a:rPr>
                <a:t>html</a:t>
              </a:r>
              <a:endParaRPr lang="en-US" sz="1200" dirty="0"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7A52EED-C133-4098-6697-54BDE568D293}"/>
              </a:ext>
            </a:extLst>
          </p:cNvPr>
          <p:cNvGrpSpPr/>
          <p:nvPr/>
        </p:nvGrpSpPr>
        <p:grpSpPr>
          <a:xfrm>
            <a:off x="4711565" y="2579256"/>
            <a:ext cx="745772" cy="745772"/>
            <a:chOff x="4177020" y="3493948"/>
            <a:chExt cx="745772" cy="745772"/>
          </a:xfrm>
        </p:grpSpPr>
        <p:pic>
          <p:nvPicPr>
            <p:cNvPr id="11" name="Picture 5">
              <a:extLst>
                <a:ext uri="{FF2B5EF4-FFF2-40B4-BE49-F238E27FC236}">
                  <a16:creationId xmlns:a16="http://schemas.microsoft.com/office/drawing/2014/main" id="{92E5C592-2D26-8EB6-9892-BB3BCF7E9E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020" y="3493948"/>
              <a:ext cx="745772" cy="745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D83F1CB-60E0-36F4-C909-A2C1E4EEF88E}"/>
                </a:ext>
              </a:extLst>
            </p:cNvPr>
            <p:cNvSpPr/>
            <p:nvPr/>
          </p:nvSpPr>
          <p:spPr>
            <a:xfrm>
              <a:off x="4215608" y="3817965"/>
              <a:ext cx="600075" cy="314325"/>
            </a:xfrm>
            <a:prstGeom prst="roundRect">
              <a:avLst/>
            </a:prstGeom>
            <a:solidFill>
              <a:srgbClr val="98C1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 err="1">
                  <a:latin typeface="Bahnschrift SemiBold" panose="020B0502040204020203" pitchFamily="34" charset="0"/>
                </a:rPr>
                <a:t>css</a:t>
              </a:r>
              <a:endParaRPr lang="en-US" sz="1200" dirty="0"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56013FB-1DEF-30C4-5AC2-E914AB1AE28C}"/>
              </a:ext>
            </a:extLst>
          </p:cNvPr>
          <p:cNvGrpSpPr/>
          <p:nvPr/>
        </p:nvGrpSpPr>
        <p:grpSpPr>
          <a:xfrm>
            <a:off x="5350228" y="5323330"/>
            <a:ext cx="745772" cy="745772"/>
            <a:chOff x="4934288" y="5323330"/>
            <a:chExt cx="745772" cy="745772"/>
          </a:xfrm>
        </p:grpSpPr>
        <p:pic>
          <p:nvPicPr>
            <p:cNvPr id="3" name="Picture 7">
              <a:extLst>
                <a:ext uri="{FF2B5EF4-FFF2-40B4-BE49-F238E27FC236}">
                  <a16:creationId xmlns:a16="http://schemas.microsoft.com/office/drawing/2014/main" id="{8BF9704A-1351-5A7C-E9A6-10C25EC80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4288" y="5323330"/>
              <a:ext cx="745772" cy="745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5B829E5-050B-7AFE-3A8D-D75B72496EB6}"/>
                </a:ext>
              </a:extLst>
            </p:cNvPr>
            <p:cNvSpPr/>
            <p:nvPr/>
          </p:nvSpPr>
          <p:spPr>
            <a:xfrm>
              <a:off x="4969036" y="5642955"/>
              <a:ext cx="600075" cy="314325"/>
            </a:xfrm>
            <a:prstGeom prst="roundRect">
              <a:avLst/>
            </a:prstGeom>
            <a:solidFill>
              <a:srgbClr val="518A7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 err="1">
                  <a:latin typeface="Bahnschrift SemiBold" panose="020B0502040204020203" pitchFamily="34" charset="0"/>
                </a:rPr>
                <a:t>png</a:t>
              </a:r>
              <a:endParaRPr lang="en-US" sz="1200" dirty="0">
                <a:latin typeface="Bahnschrift SemiBold" panose="020B0502040204020203" pitchFamily="34" charset="0"/>
              </a:endParaRP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F18FDF73-9A9C-3174-B0CC-9DC207DD5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01" y="518571"/>
            <a:ext cx="1020031" cy="102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84155B-048C-2E02-53DC-4285742A4D73}"/>
              </a:ext>
            </a:extLst>
          </p:cNvPr>
          <p:cNvCxnSpPr>
            <a:cxnSpLocks/>
          </p:cNvCxnSpPr>
          <p:nvPr/>
        </p:nvCxnSpPr>
        <p:spPr>
          <a:xfrm>
            <a:off x="6385249" y="4816600"/>
            <a:ext cx="2217575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D4098D-1621-49CF-B6AD-675A9A0C852E}"/>
              </a:ext>
            </a:extLst>
          </p:cNvPr>
          <p:cNvSpPr txBox="1"/>
          <p:nvPr/>
        </p:nvSpPr>
        <p:spPr>
          <a:xfrm>
            <a:off x="8819444" y="4603063"/>
            <a:ext cx="267078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000" b="1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GIT File/Folder</a:t>
            </a:r>
          </a:p>
          <a:p>
            <a:endParaRPr lang="en-PH" sz="2000" dirty="0">
              <a:solidFill>
                <a:srgbClr val="958F8F"/>
              </a:solidFill>
              <a:latin typeface="Bahnschrift SemiCondensed" panose="020B0502040204020203" pitchFamily="34" charset="0"/>
            </a:endParaRPr>
          </a:p>
          <a:p>
            <a:r>
              <a:rPr lang="en-PH" sz="1400" dirty="0">
                <a:solidFill>
                  <a:srgbClr val="958F8F"/>
                </a:solidFill>
                <a:latin typeface="Bahnschrift SemiCondensed" panose="020B0502040204020203" pitchFamily="34" charset="0"/>
              </a:rPr>
              <a:t>This file serves as an indicator that its parent folder is the GIT repository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169E32-7446-9AC2-0867-452108D39992}"/>
              </a:ext>
            </a:extLst>
          </p:cNvPr>
          <p:cNvCxnSpPr>
            <a:cxnSpLocks/>
          </p:cNvCxnSpPr>
          <p:nvPr/>
        </p:nvCxnSpPr>
        <p:spPr>
          <a:xfrm>
            <a:off x="2556588" y="1073020"/>
            <a:ext cx="1231641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C16CC3-9E4C-892D-B968-A2C297916095}"/>
              </a:ext>
            </a:extLst>
          </p:cNvPr>
          <p:cNvSpPr txBox="1"/>
          <p:nvPr/>
        </p:nvSpPr>
        <p:spPr>
          <a:xfrm>
            <a:off x="575800" y="838618"/>
            <a:ext cx="17728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My WebApp</a:t>
            </a:r>
          </a:p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Folder</a:t>
            </a:r>
          </a:p>
          <a:p>
            <a:endParaRPr lang="en-PH" sz="1400" dirty="0">
              <a:solidFill>
                <a:schemeClr val="bg2">
                  <a:lumMod val="50000"/>
                </a:schemeClr>
              </a:solidFill>
              <a:latin typeface="Bahnschrift SemiCondensed" panose="020B0502040204020203" pitchFamily="34" charset="0"/>
            </a:endParaRPr>
          </a:p>
          <a:p>
            <a:r>
              <a:rPr lang="en-PH" sz="1400" dirty="0">
                <a:solidFill>
                  <a:srgbClr val="958F8F"/>
                </a:solidFill>
                <a:latin typeface="Bahnschrift SemiCondensed" panose="020B0502040204020203" pitchFamily="34" charset="0"/>
              </a:rPr>
              <a:t>Files in this folder will not be tracked.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F3EE9D-3C58-0FEC-8DF0-0B8BE039B192}"/>
              </a:ext>
            </a:extLst>
          </p:cNvPr>
          <p:cNvCxnSpPr>
            <a:cxnSpLocks/>
          </p:cNvCxnSpPr>
          <p:nvPr/>
        </p:nvCxnSpPr>
        <p:spPr>
          <a:xfrm>
            <a:off x="2659224" y="3903306"/>
            <a:ext cx="195279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C55FFA-03A3-B32D-1ABD-CBB67BFA17C0}"/>
              </a:ext>
            </a:extLst>
          </p:cNvPr>
          <p:cNvSpPr txBox="1"/>
          <p:nvPr/>
        </p:nvSpPr>
        <p:spPr>
          <a:xfrm>
            <a:off x="1595535" y="3627881"/>
            <a:ext cx="1532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Assets</a:t>
            </a:r>
          </a:p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Folder</a:t>
            </a:r>
          </a:p>
          <a:p>
            <a:endParaRPr lang="en-PH" sz="1400" dirty="0">
              <a:solidFill>
                <a:schemeClr val="bg2">
                  <a:lumMod val="50000"/>
                </a:schemeClr>
              </a:solidFill>
              <a:latin typeface="Bahnschrift SemiCondensed" panose="020B0502040204020203" pitchFamily="34" charset="0"/>
            </a:endParaRPr>
          </a:p>
          <a:p>
            <a:r>
              <a:rPr lang="en-PH" sz="1400" dirty="0">
                <a:solidFill>
                  <a:srgbClr val="958F8F"/>
                </a:solidFill>
                <a:latin typeface="Bahnschrift SemiCondensed" panose="020B0502040204020203" pitchFamily="34" charset="0"/>
              </a:rPr>
              <a:t>This folder is a GIT repository </a:t>
            </a:r>
          </a:p>
          <a:p>
            <a:endParaRPr lang="en-PH" sz="1400" dirty="0">
              <a:solidFill>
                <a:schemeClr val="bg2">
                  <a:lumMod val="50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350F13-430D-E205-5E54-96AA9F17B88C}"/>
              </a:ext>
            </a:extLst>
          </p:cNvPr>
          <p:cNvSpPr txBox="1"/>
          <p:nvPr/>
        </p:nvSpPr>
        <p:spPr>
          <a:xfrm>
            <a:off x="406400" y="616712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Where is the repository?</a:t>
            </a:r>
            <a:endParaRPr lang="en-US" dirty="0">
              <a:solidFill>
                <a:schemeClr val="bg2">
                  <a:lumMod val="75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27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B6150DC-3680-80AF-C44B-70E12C1CC172}"/>
              </a:ext>
            </a:extLst>
          </p:cNvPr>
          <p:cNvSpPr txBox="1"/>
          <p:nvPr/>
        </p:nvSpPr>
        <p:spPr>
          <a:xfrm>
            <a:off x="1117600" y="822960"/>
            <a:ext cx="97129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800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How do we create a </a:t>
            </a:r>
            <a:r>
              <a:rPr lang="en-PH" sz="8800" dirty="0">
                <a:solidFill>
                  <a:srgbClr val="FF7970"/>
                </a:solidFill>
                <a:latin typeface="Bahnschrift SemiBold" panose="020B0502040204020203" pitchFamily="34" charset="0"/>
              </a:rPr>
              <a:t>repository</a:t>
            </a:r>
            <a:r>
              <a:rPr lang="en-PH" sz="8800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?</a:t>
            </a:r>
            <a:endParaRPr lang="en-US" sz="8800" dirty="0">
              <a:solidFill>
                <a:schemeClr val="bg2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10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ECE504-D615-2DFC-BD76-129AD55A7497}"/>
              </a:ext>
            </a:extLst>
          </p:cNvPr>
          <p:cNvSpPr txBox="1"/>
          <p:nvPr/>
        </p:nvSpPr>
        <p:spPr>
          <a:xfrm>
            <a:off x="1117600" y="822960"/>
            <a:ext cx="655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800" dirty="0">
                <a:solidFill>
                  <a:schemeClr val="bg1">
                    <a:lumMod val="85000"/>
                  </a:schemeClr>
                </a:solidFill>
                <a:latin typeface="Bahnschrift Light" panose="020B0502040204020203" pitchFamily="34" charset="0"/>
              </a:rPr>
              <a:t>Do you </a:t>
            </a:r>
            <a:r>
              <a:rPr lang="en-PH" sz="8800" dirty="0">
                <a:solidFill>
                  <a:srgbClr val="FF7970"/>
                </a:solidFill>
                <a:latin typeface="Bahnschrift SemiBold" panose="020B0502040204020203" pitchFamily="34" charset="0"/>
              </a:rPr>
              <a:t>commit</a:t>
            </a:r>
            <a:r>
              <a:rPr lang="en-PH" sz="8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8800" dirty="0">
              <a:solidFill>
                <a:schemeClr val="bg1">
                  <a:lumMod val="8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61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CB3D18-464A-8369-0F67-8E8CB8BB41ED}"/>
              </a:ext>
            </a:extLst>
          </p:cNvPr>
          <p:cNvSpPr txBox="1"/>
          <p:nvPr/>
        </p:nvSpPr>
        <p:spPr>
          <a:xfrm>
            <a:off x="579120" y="6055360"/>
            <a:ext cx="236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Do you commit?</a:t>
            </a:r>
            <a:endParaRPr lang="en-US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F86597-BC00-E21A-C7D5-83EF23D03688}"/>
              </a:ext>
            </a:extLst>
          </p:cNvPr>
          <p:cNvSpPr/>
          <p:nvPr/>
        </p:nvSpPr>
        <p:spPr>
          <a:xfrm>
            <a:off x="5923280" y="1020064"/>
            <a:ext cx="288544" cy="288544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34E624-1306-5367-B63F-817EF3E38BEE}"/>
              </a:ext>
            </a:extLst>
          </p:cNvPr>
          <p:cNvSpPr txBox="1"/>
          <p:nvPr/>
        </p:nvSpPr>
        <p:spPr>
          <a:xfrm>
            <a:off x="6768592" y="853440"/>
            <a:ext cx="2202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bg2">
                    <a:lumMod val="90000"/>
                  </a:schemeClr>
                </a:solidFill>
                <a:latin typeface="Bahnschrift Light SemiCondensed" panose="020B0502040204020203" pitchFamily="34" charset="0"/>
              </a:rPr>
              <a:t>Added the navigation bar</a:t>
            </a:r>
          </a:p>
          <a:p>
            <a:endParaRPr lang="en-PH" sz="1200" dirty="0">
              <a:solidFill>
                <a:schemeClr val="bg2">
                  <a:lumMod val="90000"/>
                </a:schemeClr>
              </a:solidFill>
              <a:latin typeface="Bahnschrift SemiBold SemiConden" panose="020B0502040204020203" pitchFamily="34" charset="0"/>
            </a:endParaRPr>
          </a:p>
          <a:p>
            <a:r>
              <a:rPr lang="en-PH" sz="1400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Friday, 09/08</a:t>
            </a:r>
          </a:p>
          <a:p>
            <a:r>
              <a:rPr lang="en-PH" sz="1400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5:00 PM 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A4F022-0A6A-265B-8062-7AE79DFDF4C1}"/>
              </a:ext>
            </a:extLst>
          </p:cNvPr>
          <p:cNvSpPr/>
          <p:nvPr/>
        </p:nvSpPr>
        <p:spPr>
          <a:xfrm>
            <a:off x="5923280" y="3940048"/>
            <a:ext cx="288544" cy="288544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A611C-877F-D0DE-66E4-D0C45C58355E}"/>
              </a:ext>
            </a:extLst>
          </p:cNvPr>
          <p:cNvSpPr txBox="1"/>
          <p:nvPr/>
        </p:nvSpPr>
        <p:spPr>
          <a:xfrm>
            <a:off x="6768592" y="3940048"/>
            <a:ext cx="3411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bg2">
                    <a:lumMod val="90000"/>
                  </a:schemeClr>
                </a:solidFill>
                <a:latin typeface="Bahnschrift Light SemiCondensed" panose="020B0502040204020203" pitchFamily="34" charset="0"/>
              </a:rPr>
              <a:t>Added a container for the Pricing section</a:t>
            </a:r>
          </a:p>
          <a:p>
            <a:endParaRPr lang="en-PH" sz="1200" dirty="0">
              <a:solidFill>
                <a:schemeClr val="bg2">
                  <a:lumMod val="90000"/>
                </a:schemeClr>
              </a:solidFill>
              <a:latin typeface="Bahnschrift SemiBold SemiConden" panose="020B0502040204020203" pitchFamily="34" charset="0"/>
            </a:endParaRPr>
          </a:p>
          <a:p>
            <a:r>
              <a:rPr lang="en-PH" sz="1400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Friday, 09/08</a:t>
            </a:r>
          </a:p>
          <a:p>
            <a:r>
              <a:rPr lang="en-PH" sz="1400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5:30 PM 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81AFAD-93CB-994F-62A4-236370D1A473}"/>
              </a:ext>
            </a:extLst>
          </p:cNvPr>
          <p:cNvCxnSpPr>
            <a:cxnSpLocks/>
          </p:cNvCxnSpPr>
          <p:nvPr/>
        </p:nvCxnSpPr>
        <p:spPr>
          <a:xfrm flipV="1">
            <a:off x="6067552" y="1308608"/>
            <a:ext cx="0" cy="2552192"/>
          </a:xfrm>
          <a:prstGeom prst="line">
            <a:avLst/>
          </a:prstGeom>
          <a:ln w="28575" cap="rnd">
            <a:solidFill>
              <a:schemeClr val="bg2">
                <a:lumMod val="75000"/>
                <a:alpha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6D6C9B-8A7F-204C-F832-A207405E76C0}"/>
              </a:ext>
            </a:extLst>
          </p:cNvPr>
          <p:cNvCxnSpPr>
            <a:cxnSpLocks/>
          </p:cNvCxnSpPr>
          <p:nvPr/>
        </p:nvCxnSpPr>
        <p:spPr>
          <a:xfrm flipV="1">
            <a:off x="6067552" y="4228592"/>
            <a:ext cx="0" cy="2552192"/>
          </a:xfrm>
          <a:prstGeom prst="line">
            <a:avLst/>
          </a:prstGeom>
          <a:ln w="28575" cap="rnd">
            <a:solidFill>
              <a:schemeClr val="bg2">
                <a:lumMod val="75000"/>
                <a:alpha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44275A-7071-24B9-C14A-07CA77E98DE2}"/>
              </a:ext>
            </a:extLst>
          </p:cNvPr>
          <p:cNvSpPr txBox="1"/>
          <p:nvPr/>
        </p:nvSpPr>
        <p:spPr>
          <a:xfrm>
            <a:off x="3220721" y="964281"/>
            <a:ext cx="22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000" dirty="0">
                <a:solidFill>
                  <a:schemeClr val="bg2">
                    <a:lumMod val="90000"/>
                  </a:schemeClr>
                </a:solidFill>
                <a:latin typeface="Bahnschrift SemiCondensed" panose="020B0502040204020203" pitchFamily="34" charset="0"/>
              </a:rPr>
              <a:t>Version 1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0B4652-6A54-2475-0DE6-AD566D92DC6E}"/>
              </a:ext>
            </a:extLst>
          </p:cNvPr>
          <p:cNvSpPr txBox="1"/>
          <p:nvPr/>
        </p:nvSpPr>
        <p:spPr>
          <a:xfrm>
            <a:off x="3220721" y="3884265"/>
            <a:ext cx="22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000" dirty="0">
                <a:solidFill>
                  <a:schemeClr val="bg2">
                    <a:lumMod val="90000"/>
                  </a:schemeClr>
                </a:solidFill>
                <a:latin typeface="Bahnschrift SemiCondensed" panose="020B0502040204020203" pitchFamily="34" charset="0"/>
              </a:rPr>
              <a:t>Version 2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518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250"/>
                            </p:stCondLst>
                            <p:childTnLst>
                              <p:par>
                                <p:cTn id="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CB3D18-464A-8369-0F67-8E8CB8BB41ED}"/>
              </a:ext>
            </a:extLst>
          </p:cNvPr>
          <p:cNvSpPr txBox="1"/>
          <p:nvPr/>
        </p:nvSpPr>
        <p:spPr>
          <a:xfrm>
            <a:off x="579120" y="6055360"/>
            <a:ext cx="236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Do you commit?</a:t>
            </a:r>
            <a:endParaRPr lang="en-US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F86597-BC00-E21A-C7D5-83EF23D03688}"/>
              </a:ext>
            </a:extLst>
          </p:cNvPr>
          <p:cNvSpPr/>
          <p:nvPr/>
        </p:nvSpPr>
        <p:spPr>
          <a:xfrm>
            <a:off x="5923280" y="1020064"/>
            <a:ext cx="288544" cy="288544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34E624-1306-5367-B63F-817EF3E38BEE}"/>
              </a:ext>
            </a:extLst>
          </p:cNvPr>
          <p:cNvSpPr txBox="1"/>
          <p:nvPr/>
        </p:nvSpPr>
        <p:spPr>
          <a:xfrm>
            <a:off x="6768591" y="853440"/>
            <a:ext cx="4173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bg2">
                    <a:lumMod val="90000"/>
                  </a:schemeClr>
                </a:solidFill>
                <a:latin typeface="Bahnschrift Light SemiCondensed" panose="020B0502040204020203" pitchFamily="34" charset="0"/>
              </a:rPr>
              <a:t>Integrated three Bootstrap cards for the Pricing Plan</a:t>
            </a:r>
          </a:p>
          <a:p>
            <a:endParaRPr lang="en-PH" sz="1200" dirty="0">
              <a:solidFill>
                <a:schemeClr val="bg2">
                  <a:lumMod val="90000"/>
                </a:schemeClr>
              </a:solidFill>
              <a:latin typeface="Bahnschrift SemiBold SemiConden" panose="020B0502040204020203" pitchFamily="34" charset="0"/>
            </a:endParaRPr>
          </a:p>
          <a:p>
            <a:r>
              <a:rPr lang="en-PH" sz="1400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Saturday, 09/09</a:t>
            </a:r>
          </a:p>
          <a:p>
            <a:r>
              <a:rPr lang="en-PH" sz="1400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8:24 AM 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A4F022-0A6A-265B-8062-7AE79DFDF4C1}"/>
              </a:ext>
            </a:extLst>
          </p:cNvPr>
          <p:cNvSpPr/>
          <p:nvPr/>
        </p:nvSpPr>
        <p:spPr>
          <a:xfrm>
            <a:off x="5923280" y="3940048"/>
            <a:ext cx="288544" cy="288544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A611C-877F-D0DE-66E4-D0C45C58355E}"/>
              </a:ext>
            </a:extLst>
          </p:cNvPr>
          <p:cNvSpPr txBox="1"/>
          <p:nvPr/>
        </p:nvSpPr>
        <p:spPr>
          <a:xfrm>
            <a:off x="6768592" y="3940048"/>
            <a:ext cx="3411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bg2">
                    <a:lumMod val="90000"/>
                  </a:schemeClr>
                </a:solidFill>
                <a:latin typeface="Bahnschrift Light SemiCondensed" panose="020B0502040204020203" pitchFamily="34" charset="0"/>
              </a:rPr>
              <a:t>Added a registration form</a:t>
            </a:r>
          </a:p>
          <a:p>
            <a:endParaRPr lang="en-PH" sz="1200" dirty="0">
              <a:solidFill>
                <a:schemeClr val="bg2">
                  <a:lumMod val="90000"/>
                </a:schemeClr>
              </a:solidFill>
              <a:latin typeface="Bahnschrift SemiBold SemiConden" panose="020B0502040204020203" pitchFamily="34" charset="0"/>
            </a:endParaRPr>
          </a:p>
          <a:p>
            <a:r>
              <a:rPr lang="en-PH" sz="1400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Saturday, 09/09</a:t>
            </a:r>
          </a:p>
          <a:p>
            <a:r>
              <a:rPr lang="en-PH" sz="1400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9:10 AM 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81AFAD-93CB-994F-62A4-236370D1A473}"/>
              </a:ext>
            </a:extLst>
          </p:cNvPr>
          <p:cNvCxnSpPr>
            <a:cxnSpLocks/>
            <a:stCxn id="9" idx="4"/>
          </p:cNvCxnSpPr>
          <p:nvPr/>
        </p:nvCxnSpPr>
        <p:spPr>
          <a:xfrm flipV="1">
            <a:off x="6067552" y="0"/>
            <a:ext cx="0" cy="1308608"/>
          </a:xfrm>
          <a:prstGeom prst="line">
            <a:avLst/>
          </a:prstGeom>
          <a:ln w="28575" cap="rnd">
            <a:solidFill>
              <a:schemeClr val="bg2">
                <a:lumMod val="75000"/>
                <a:alpha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6D6C9B-8A7F-204C-F832-A207405E76C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67552" y="1020064"/>
            <a:ext cx="0" cy="2919984"/>
          </a:xfrm>
          <a:prstGeom prst="line">
            <a:avLst/>
          </a:prstGeom>
          <a:ln w="28575" cap="rnd">
            <a:solidFill>
              <a:schemeClr val="bg2">
                <a:lumMod val="75000"/>
                <a:alpha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DB1946-0A91-3ED7-5C20-541CFB39841E}"/>
              </a:ext>
            </a:extLst>
          </p:cNvPr>
          <p:cNvSpPr txBox="1"/>
          <p:nvPr/>
        </p:nvSpPr>
        <p:spPr>
          <a:xfrm>
            <a:off x="3220721" y="964281"/>
            <a:ext cx="22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000" dirty="0">
                <a:solidFill>
                  <a:schemeClr val="bg2">
                    <a:lumMod val="90000"/>
                  </a:schemeClr>
                </a:solidFill>
                <a:latin typeface="Bahnschrift SemiCondensed" panose="020B0502040204020203" pitchFamily="34" charset="0"/>
              </a:rPr>
              <a:t>Version 3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FC085-5C7E-2CC6-F3F4-D81C1CDDA769}"/>
              </a:ext>
            </a:extLst>
          </p:cNvPr>
          <p:cNvSpPr txBox="1"/>
          <p:nvPr/>
        </p:nvSpPr>
        <p:spPr>
          <a:xfrm>
            <a:off x="3220721" y="3884265"/>
            <a:ext cx="22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000" dirty="0">
                <a:solidFill>
                  <a:schemeClr val="bg2">
                    <a:lumMod val="90000"/>
                  </a:schemeClr>
                </a:solidFill>
                <a:latin typeface="Bahnschrift SemiCondensed" panose="020B0502040204020203" pitchFamily="34" charset="0"/>
              </a:rPr>
              <a:t>Version 4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411686-E505-6B37-3AE8-7BD34044E558}"/>
              </a:ext>
            </a:extLst>
          </p:cNvPr>
          <p:cNvSpPr/>
          <p:nvPr/>
        </p:nvSpPr>
        <p:spPr>
          <a:xfrm>
            <a:off x="5923280" y="5951482"/>
            <a:ext cx="288544" cy="288544"/>
          </a:xfrm>
          <a:prstGeom prst="ellipse">
            <a:avLst/>
          </a:prstGeom>
          <a:noFill/>
          <a:ln w="38100">
            <a:solidFill>
              <a:srgbClr val="FF7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175CA-B58A-C925-157F-8C9B0D0D1FD6}"/>
              </a:ext>
            </a:extLst>
          </p:cNvPr>
          <p:cNvSpPr txBox="1"/>
          <p:nvPr/>
        </p:nvSpPr>
        <p:spPr>
          <a:xfrm>
            <a:off x="3220721" y="5893719"/>
            <a:ext cx="22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000" dirty="0">
                <a:solidFill>
                  <a:schemeClr val="bg2">
                    <a:lumMod val="90000"/>
                  </a:schemeClr>
                </a:solidFill>
                <a:latin typeface="Bahnschrift SemiCondensed" panose="020B0502040204020203" pitchFamily="34" charset="0"/>
              </a:rPr>
              <a:t>In Progress…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B9996B-5AFB-3D75-D199-BFD2F65150D3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067552" y="4228592"/>
            <a:ext cx="0" cy="1722890"/>
          </a:xfrm>
          <a:prstGeom prst="line">
            <a:avLst/>
          </a:prstGeom>
          <a:ln w="28575" cap="rnd">
            <a:solidFill>
              <a:schemeClr val="bg2">
                <a:lumMod val="75000"/>
                <a:alpha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897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1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CB3D18-464A-8369-0F67-8E8CB8BB41ED}"/>
              </a:ext>
            </a:extLst>
          </p:cNvPr>
          <p:cNvSpPr txBox="1"/>
          <p:nvPr/>
        </p:nvSpPr>
        <p:spPr>
          <a:xfrm>
            <a:off x="579120" y="6055360"/>
            <a:ext cx="236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Do you commit?</a:t>
            </a:r>
            <a:endParaRPr lang="en-US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F86597-BC00-E21A-C7D5-83EF23D03688}"/>
              </a:ext>
            </a:extLst>
          </p:cNvPr>
          <p:cNvSpPr/>
          <p:nvPr/>
        </p:nvSpPr>
        <p:spPr>
          <a:xfrm>
            <a:off x="5923280" y="1020064"/>
            <a:ext cx="288544" cy="288544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34E624-1306-5367-B63F-817EF3E38BEE}"/>
              </a:ext>
            </a:extLst>
          </p:cNvPr>
          <p:cNvSpPr txBox="1"/>
          <p:nvPr/>
        </p:nvSpPr>
        <p:spPr>
          <a:xfrm>
            <a:off x="6768591" y="853440"/>
            <a:ext cx="4173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bg2">
                    <a:lumMod val="90000"/>
                  </a:schemeClr>
                </a:solidFill>
                <a:latin typeface="Bahnschrift Light SemiCondensed" panose="020B0502040204020203" pitchFamily="34" charset="0"/>
              </a:rPr>
              <a:t>Integrated three Bootstrap cards for the Pricing Plan</a:t>
            </a:r>
          </a:p>
          <a:p>
            <a:endParaRPr lang="en-PH" sz="1200" dirty="0">
              <a:solidFill>
                <a:schemeClr val="bg2">
                  <a:lumMod val="90000"/>
                </a:schemeClr>
              </a:solidFill>
              <a:latin typeface="Bahnschrift SemiBold SemiConden" panose="020B0502040204020203" pitchFamily="34" charset="0"/>
            </a:endParaRPr>
          </a:p>
          <a:p>
            <a:r>
              <a:rPr lang="en-PH" sz="1400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Saturday, 09/09</a:t>
            </a:r>
          </a:p>
          <a:p>
            <a:r>
              <a:rPr lang="en-PH" sz="1400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8:24 AM 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A4F022-0A6A-265B-8062-7AE79DFDF4C1}"/>
              </a:ext>
            </a:extLst>
          </p:cNvPr>
          <p:cNvSpPr/>
          <p:nvPr/>
        </p:nvSpPr>
        <p:spPr>
          <a:xfrm>
            <a:off x="5923280" y="3940048"/>
            <a:ext cx="288544" cy="288544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A611C-877F-D0DE-66E4-D0C45C58355E}"/>
              </a:ext>
            </a:extLst>
          </p:cNvPr>
          <p:cNvSpPr txBox="1"/>
          <p:nvPr/>
        </p:nvSpPr>
        <p:spPr>
          <a:xfrm>
            <a:off x="6768592" y="3940048"/>
            <a:ext cx="3411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>
                <a:solidFill>
                  <a:schemeClr val="bg2">
                    <a:lumMod val="90000"/>
                  </a:schemeClr>
                </a:solidFill>
                <a:latin typeface="Bahnschrift Light SemiCondensed" panose="020B0502040204020203" pitchFamily="34" charset="0"/>
              </a:rPr>
              <a:t>Added a registration form</a:t>
            </a:r>
          </a:p>
          <a:p>
            <a:endParaRPr lang="en-PH" sz="1200" dirty="0">
              <a:solidFill>
                <a:schemeClr val="bg2">
                  <a:lumMod val="90000"/>
                </a:schemeClr>
              </a:solidFill>
              <a:latin typeface="Bahnschrift SemiBold SemiConden" panose="020B0502040204020203" pitchFamily="34" charset="0"/>
            </a:endParaRPr>
          </a:p>
          <a:p>
            <a:r>
              <a:rPr lang="en-PH" sz="1400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Saturday, 09/09</a:t>
            </a:r>
          </a:p>
          <a:p>
            <a:r>
              <a:rPr lang="en-PH" sz="1400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8:24 AM 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81AFAD-93CB-994F-62A4-236370D1A473}"/>
              </a:ext>
            </a:extLst>
          </p:cNvPr>
          <p:cNvCxnSpPr>
            <a:cxnSpLocks/>
            <a:stCxn id="9" idx="4"/>
          </p:cNvCxnSpPr>
          <p:nvPr/>
        </p:nvCxnSpPr>
        <p:spPr>
          <a:xfrm flipV="1">
            <a:off x="6067552" y="0"/>
            <a:ext cx="0" cy="1308608"/>
          </a:xfrm>
          <a:prstGeom prst="line">
            <a:avLst/>
          </a:prstGeom>
          <a:ln w="28575" cap="rnd">
            <a:solidFill>
              <a:schemeClr val="bg2">
                <a:lumMod val="75000"/>
                <a:alpha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6D6C9B-8A7F-204C-F832-A207405E76C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67552" y="1020064"/>
            <a:ext cx="0" cy="2919984"/>
          </a:xfrm>
          <a:prstGeom prst="line">
            <a:avLst/>
          </a:prstGeom>
          <a:ln w="28575" cap="rnd">
            <a:solidFill>
              <a:schemeClr val="bg2">
                <a:lumMod val="75000"/>
                <a:alpha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DB1946-0A91-3ED7-5C20-541CFB39841E}"/>
              </a:ext>
            </a:extLst>
          </p:cNvPr>
          <p:cNvSpPr txBox="1"/>
          <p:nvPr/>
        </p:nvSpPr>
        <p:spPr>
          <a:xfrm>
            <a:off x="3220721" y="964281"/>
            <a:ext cx="22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000" dirty="0">
                <a:solidFill>
                  <a:schemeClr val="bg2">
                    <a:lumMod val="90000"/>
                  </a:schemeClr>
                </a:solidFill>
                <a:latin typeface="Bahnschrift SemiCondensed" panose="020B0502040204020203" pitchFamily="34" charset="0"/>
              </a:rPr>
              <a:t>Version 3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FC085-5C7E-2CC6-F3F4-D81C1CDDA769}"/>
              </a:ext>
            </a:extLst>
          </p:cNvPr>
          <p:cNvSpPr txBox="1"/>
          <p:nvPr/>
        </p:nvSpPr>
        <p:spPr>
          <a:xfrm>
            <a:off x="3220721" y="3884265"/>
            <a:ext cx="22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000" dirty="0">
                <a:solidFill>
                  <a:schemeClr val="bg2">
                    <a:lumMod val="90000"/>
                  </a:schemeClr>
                </a:solidFill>
                <a:latin typeface="Bahnschrift SemiCondensed" panose="020B0502040204020203" pitchFamily="34" charset="0"/>
              </a:rPr>
              <a:t>Version 4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411686-E505-6B37-3AE8-7BD34044E558}"/>
              </a:ext>
            </a:extLst>
          </p:cNvPr>
          <p:cNvSpPr/>
          <p:nvPr/>
        </p:nvSpPr>
        <p:spPr>
          <a:xfrm>
            <a:off x="5812076" y="908860"/>
            <a:ext cx="510951" cy="510951"/>
          </a:xfrm>
          <a:prstGeom prst="ellipse">
            <a:avLst/>
          </a:prstGeom>
          <a:noFill/>
          <a:ln w="38100">
            <a:solidFill>
              <a:srgbClr val="FF7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175CA-B58A-C925-157F-8C9B0D0D1FD6}"/>
              </a:ext>
            </a:extLst>
          </p:cNvPr>
          <p:cNvSpPr txBox="1"/>
          <p:nvPr/>
        </p:nvSpPr>
        <p:spPr>
          <a:xfrm>
            <a:off x="3220721" y="5893719"/>
            <a:ext cx="22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000" dirty="0">
                <a:solidFill>
                  <a:schemeClr val="bg2">
                    <a:lumMod val="90000"/>
                  </a:schemeClr>
                </a:solidFill>
                <a:latin typeface="Bahnschrift SemiCondensed" panose="020B0502040204020203" pitchFamily="34" charset="0"/>
              </a:rPr>
              <a:t>In Progress…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B9996B-5AFB-3D75-D199-BFD2F65150D3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067552" y="4228592"/>
            <a:ext cx="0" cy="1722890"/>
          </a:xfrm>
          <a:prstGeom prst="line">
            <a:avLst/>
          </a:prstGeom>
          <a:ln w="28575" cap="rnd">
            <a:solidFill>
              <a:schemeClr val="bg2">
                <a:lumMod val="75000"/>
                <a:alpha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45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CB3D18-464A-8369-0F67-8E8CB8BB41ED}"/>
              </a:ext>
            </a:extLst>
          </p:cNvPr>
          <p:cNvSpPr txBox="1"/>
          <p:nvPr/>
        </p:nvSpPr>
        <p:spPr>
          <a:xfrm>
            <a:off x="579120" y="6055360"/>
            <a:ext cx="236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Do you commit?</a:t>
            </a:r>
            <a:endParaRPr lang="en-US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F86597-BC00-E21A-C7D5-83EF23D03688}"/>
              </a:ext>
            </a:extLst>
          </p:cNvPr>
          <p:cNvSpPr/>
          <p:nvPr/>
        </p:nvSpPr>
        <p:spPr>
          <a:xfrm>
            <a:off x="5923280" y="1020064"/>
            <a:ext cx="288544" cy="288544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34E624-1306-5367-B63F-817EF3E38BEE}"/>
              </a:ext>
            </a:extLst>
          </p:cNvPr>
          <p:cNvSpPr txBox="1"/>
          <p:nvPr/>
        </p:nvSpPr>
        <p:spPr>
          <a:xfrm>
            <a:off x="6768591" y="853440"/>
            <a:ext cx="4173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bg2">
                    <a:lumMod val="90000"/>
                  </a:schemeClr>
                </a:solidFill>
                <a:latin typeface="Bahnschrift Light SemiCondensed" panose="020B0502040204020203" pitchFamily="34" charset="0"/>
              </a:rPr>
              <a:t>Integrated three Bootstrap cards for the Pricing Plan</a:t>
            </a:r>
          </a:p>
          <a:p>
            <a:endParaRPr lang="en-PH" sz="1200" dirty="0">
              <a:solidFill>
                <a:schemeClr val="bg2">
                  <a:lumMod val="90000"/>
                </a:schemeClr>
              </a:solidFill>
              <a:latin typeface="Bahnschrift SemiBold SemiConden" panose="020B0502040204020203" pitchFamily="34" charset="0"/>
            </a:endParaRPr>
          </a:p>
          <a:p>
            <a:r>
              <a:rPr lang="en-PH" sz="1400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Saturday, 09/09</a:t>
            </a:r>
          </a:p>
          <a:p>
            <a:r>
              <a:rPr lang="en-PH" sz="1400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8:24 AM 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A4F022-0A6A-265B-8062-7AE79DFDF4C1}"/>
              </a:ext>
            </a:extLst>
          </p:cNvPr>
          <p:cNvSpPr/>
          <p:nvPr/>
        </p:nvSpPr>
        <p:spPr>
          <a:xfrm>
            <a:off x="5923280" y="3940048"/>
            <a:ext cx="288544" cy="288544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A611C-877F-D0DE-66E4-D0C45C58355E}"/>
              </a:ext>
            </a:extLst>
          </p:cNvPr>
          <p:cNvSpPr txBox="1"/>
          <p:nvPr/>
        </p:nvSpPr>
        <p:spPr>
          <a:xfrm>
            <a:off x="6768592" y="3940048"/>
            <a:ext cx="3411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>
                <a:solidFill>
                  <a:schemeClr val="bg2">
                    <a:lumMod val="90000"/>
                  </a:schemeClr>
                </a:solidFill>
                <a:latin typeface="Bahnschrift Light SemiCondensed" panose="020B0502040204020203" pitchFamily="34" charset="0"/>
              </a:rPr>
              <a:t>Added a registration form</a:t>
            </a:r>
          </a:p>
          <a:p>
            <a:endParaRPr lang="en-PH" sz="1200" dirty="0">
              <a:solidFill>
                <a:schemeClr val="bg2">
                  <a:lumMod val="90000"/>
                </a:schemeClr>
              </a:solidFill>
              <a:latin typeface="Bahnschrift SemiBold SemiConden" panose="020B0502040204020203" pitchFamily="34" charset="0"/>
            </a:endParaRPr>
          </a:p>
          <a:p>
            <a:r>
              <a:rPr lang="en-PH" sz="1400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Saturday, 09/09</a:t>
            </a:r>
          </a:p>
          <a:p>
            <a:r>
              <a:rPr lang="en-PH" sz="1400" dirty="0">
                <a:solidFill>
                  <a:schemeClr val="bg1">
                    <a:lumMod val="65000"/>
                  </a:schemeClr>
                </a:solidFill>
                <a:latin typeface="Bahnschrift SemiBold SemiConden" panose="020B0502040204020203" pitchFamily="34" charset="0"/>
              </a:rPr>
              <a:t>8:24 AM 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81AFAD-93CB-994F-62A4-236370D1A473}"/>
              </a:ext>
            </a:extLst>
          </p:cNvPr>
          <p:cNvCxnSpPr>
            <a:cxnSpLocks/>
            <a:stCxn id="9" idx="4"/>
          </p:cNvCxnSpPr>
          <p:nvPr/>
        </p:nvCxnSpPr>
        <p:spPr>
          <a:xfrm flipV="1">
            <a:off x="6067552" y="0"/>
            <a:ext cx="0" cy="1308608"/>
          </a:xfrm>
          <a:prstGeom prst="line">
            <a:avLst/>
          </a:prstGeom>
          <a:ln w="28575" cap="rnd">
            <a:solidFill>
              <a:schemeClr val="bg2">
                <a:lumMod val="75000"/>
                <a:alpha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6D6C9B-8A7F-204C-F832-A207405E76C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67552" y="1020064"/>
            <a:ext cx="0" cy="2919984"/>
          </a:xfrm>
          <a:prstGeom prst="line">
            <a:avLst/>
          </a:prstGeom>
          <a:ln w="28575" cap="rnd">
            <a:solidFill>
              <a:schemeClr val="bg2">
                <a:lumMod val="75000"/>
                <a:alpha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DB1946-0A91-3ED7-5C20-541CFB39841E}"/>
              </a:ext>
            </a:extLst>
          </p:cNvPr>
          <p:cNvSpPr txBox="1"/>
          <p:nvPr/>
        </p:nvSpPr>
        <p:spPr>
          <a:xfrm>
            <a:off x="3220721" y="964281"/>
            <a:ext cx="22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000" dirty="0">
                <a:solidFill>
                  <a:schemeClr val="bg2">
                    <a:lumMod val="90000"/>
                  </a:schemeClr>
                </a:solidFill>
                <a:latin typeface="Bahnschrift SemiCondensed" panose="020B0502040204020203" pitchFamily="34" charset="0"/>
              </a:rPr>
              <a:t>Version 3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FC085-5C7E-2CC6-F3F4-D81C1CDDA769}"/>
              </a:ext>
            </a:extLst>
          </p:cNvPr>
          <p:cNvSpPr txBox="1"/>
          <p:nvPr/>
        </p:nvSpPr>
        <p:spPr>
          <a:xfrm>
            <a:off x="3220721" y="3884265"/>
            <a:ext cx="22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000" dirty="0">
                <a:solidFill>
                  <a:schemeClr val="bg2">
                    <a:lumMod val="90000"/>
                  </a:schemeClr>
                </a:solidFill>
                <a:latin typeface="Bahnschrift SemiCondensed" panose="020B0502040204020203" pitchFamily="34" charset="0"/>
              </a:rPr>
              <a:t>Version 4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175CA-B58A-C925-157F-8C9B0D0D1FD6}"/>
              </a:ext>
            </a:extLst>
          </p:cNvPr>
          <p:cNvSpPr txBox="1"/>
          <p:nvPr/>
        </p:nvSpPr>
        <p:spPr>
          <a:xfrm>
            <a:off x="3220721" y="5893719"/>
            <a:ext cx="22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000" dirty="0">
                <a:solidFill>
                  <a:schemeClr val="bg2">
                    <a:lumMod val="90000"/>
                  </a:schemeClr>
                </a:solidFill>
                <a:latin typeface="Bahnschrift SemiCondensed" panose="020B0502040204020203" pitchFamily="34" charset="0"/>
              </a:rPr>
              <a:t>In Progress…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B9996B-5AFB-3D75-D199-BFD2F65150D3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067552" y="4228592"/>
            <a:ext cx="0" cy="1722890"/>
          </a:xfrm>
          <a:prstGeom prst="line">
            <a:avLst/>
          </a:prstGeom>
          <a:ln w="28575" cap="rnd">
            <a:solidFill>
              <a:schemeClr val="bg2">
                <a:lumMod val="75000"/>
                <a:alpha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EA677B3-7F2E-27FE-2EAE-5D1B06D1E32A}"/>
              </a:ext>
            </a:extLst>
          </p:cNvPr>
          <p:cNvSpPr/>
          <p:nvPr/>
        </p:nvSpPr>
        <p:spPr>
          <a:xfrm>
            <a:off x="5923280" y="5951482"/>
            <a:ext cx="288544" cy="288544"/>
          </a:xfrm>
          <a:prstGeom prst="ellipse">
            <a:avLst/>
          </a:prstGeom>
          <a:noFill/>
          <a:ln w="38100">
            <a:solidFill>
              <a:srgbClr val="FF7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19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BD842F7F-B9C6-4573-B955-F2FE770AA92E}"/>
              </a:ext>
            </a:extLst>
          </p:cNvPr>
          <p:cNvSpPr/>
          <p:nvPr/>
        </p:nvSpPr>
        <p:spPr>
          <a:xfrm>
            <a:off x="8097520" y="1211580"/>
            <a:ext cx="2905760" cy="2905760"/>
          </a:xfrm>
          <a:prstGeom prst="ellipse">
            <a:avLst/>
          </a:prstGeom>
          <a:solidFill>
            <a:srgbClr val="292929"/>
          </a:solidFill>
          <a:ln w="47625" cap="rnd" cmpd="sng">
            <a:solidFill>
              <a:srgbClr val="FF3C2D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2905760"/>
                      <a:gd name="connsiteY0" fmla="*/ 1452880 h 2905760"/>
                      <a:gd name="connsiteX1" fmla="*/ 1452880 w 2905760"/>
                      <a:gd name="connsiteY1" fmla="*/ 0 h 2905760"/>
                      <a:gd name="connsiteX2" fmla="*/ 2905760 w 2905760"/>
                      <a:gd name="connsiteY2" fmla="*/ 1452880 h 2905760"/>
                      <a:gd name="connsiteX3" fmla="*/ 1452880 w 2905760"/>
                      <a:gd name="connsiteY3" fmla="*/ 2905760 h 2905760"/>
                      <a:gd name="connsiteX4" fmla="*/ 0 w 2905760"/>
                      <a:gd name="connsiteY4" fmla="*/ 1452880 h 2905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05760" h="2905760" extrusionOk="0">
                        <a:moveTo>
                          <a:pt x="0" y="1452880"/>
                        </a:moveTo>
                        <a:cubicBezTo>
                          <a:pt x="20062" y="499567"/>
                          <a:pt x="666530" y="12931"/>
                          <a:pt x="1452880" y="0"/>
                        </a:cubicBezTo>
                        <a:cubicBezTo>
                          <a:pt x="2129275" y="-47644"/>
                          <a:pt x="2940489" y="528708"/>
                          <a:pt x="2905760" y="1452880"/>
                        </a:cubicBezTo>
                        <a:cubicBezTo>
                          <a:pt x="3005256" y="2189518"/>
                          <a:pt x="2238492" y="2948546"/>
                          <a:pt x="1452880" y="2905760"/>
                        </a:cubicBezTo>
                        <a:cubicBezTo>
                          <a:pt x="643489" y="2928709"/>
                          <a:pt x="35465" y="2224089"/>
                          <a:pt x="0" y="145288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D3A8B3-D1F8-49E3-DB8C-C97C4D1D879D}"/>
              </a:ext>
            </a:extLst>
          </p:cNvPr>
          <p:cNvSpPr/>
          <p:nvPr/>
        </p:nvSpPr>
        <p:spPr>
          <a:xfrm>
            <a:off x="7284720" y="2332990"/>
            <a:ext cx="1076960" cy="662940"/>
          </a:xfrm>
          <a:prstGeom prst="roundRect">
            <a:avLst>
              <a:gd name="adj" fmla="val 50000"/>
            </a:avLst>
          </a:prstGeom>
          <a:solidFill>
            <a:srgbClr val="FF79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B3D18-464A-8369-0F67-8E8CB8BB41ED}"/>
              </a:ext>
            </a:extLst>
          </p:cNvPr>
          <p:cNvSpPr txBox="1"/>
          <p:nvPr/>
        </p:nvSpPr>
        <p:spPr>
          <a:xfrm>
            <a:off x="579120" y="6055360"/>
            <a:ext cx="236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Do you commit?</a:t>
            </a:r>
            <a:endParaRPr lang="en-US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53EBC7-0907-6C4E-09D4-E66113F1BCB8}"/>
              </a:ext>
            </a:extLst>
          </p:cNvPr>
          <p:cNvSpPr/>
          <p:nvPr/>
        </p:nvSpPr>
        <p:spPr>
          <a:xfrm>
            <a:off x="4643120" y="1196340"/>
            <a:ext cx="2905760" cy="2905760"/>
          </a:xfrm>
          <a:prstGeom prst="ellipse">
            <a:avLst/>
          </a:prstGeom>
          <a:solidFill>
            <a:srgbClr val="292929"/>
          </a:solidFill>
          <a:ln w="47625" cap="rnd" cmpd="sng">
            <a:solidFill>
              <a:srgbClr val="FF7970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905760"/>
                      <a:gd name="connsiteY0" fmla="*/ 1452880 h 2905760"/>
                      <a:gd name="connsiteX1" fmla="*/ 1452880 w 2905760"/>
                      <a:gd name="connsiteY1" fmla="*/ 0 h 2905760"/>
                      <a:gd name="connsiteX2" fmla="*/ 2905760 w 2905760"/>
                      <a:gd name="connsiteY2" fmla="*/ 1452880 h 2905760"/>
                      <a:gd name="connsiteX3" fmla="*/ 1452880 w 2905760"/>
                      <a:gd name="connsiteY3" fmla="*/ 2905760 h 2905760"/>
                      <a:gd name="connsiteX4" fmla="*/ 0 w 2905760"/>
                      <a:gd name="connsiteY4" fmla="*/ 1452880 h 2905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05760" h="2905760" extrusionOk="0">
                        <a:moveTo>
                          <a:pt x="0" y="1452880"/>
                        </a:moveTo>
                        <a:cubicBezTo>
                          <a:pt x="-202945" y="659158"/>
                          <a:pt x="737331" y="85392"/>
                          <a:pt x="1452880" y="0"/>
                        </a:cubicBezTo>
                        <a:cubicBezTo>
                          <a:pt x="2333712" y="160967"/>
                          <a:pt x="2910404" y="792190"/>
                          <a:pt x="2905760" y="1452880"/>
                        </a:cubicBezTo>
                        <a:cubicBezTo>
                          <a:pt x="2854154" y="2177426"/>
                          <a:pt x="2347083" y="3016753"/>
                          <a:pt x="1452880" y="2905760"/>
                        </a:cubicBezTo>
                        <a:cubicBezTo>
                          <a:pt x="710365" y="2683002"/>
                          <a:pt x="49353" y="2347298"/>
                          <a:pt x="0" y="145288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0275FB-C38F-AA09-B592-5D762B447399}"/>
              </a:ext>
            </a:extLst>
          </p:cNvPr>
          <p:cNvSpPr/>
          <p:nvPr/>
        </p:nvSpPr>
        <p:spPr>
          <a:xfrm>
            <a:off x="3830320" y="2317750"/>
            <a:ext cx="1076960" cy="662940"/>
          </a:xfrm>
          <a:prstGeom prst="roundRect">
            <a:avLst>
              <a:gd name="adj" fmla="val 50000"/>
            </a:avLst>
          </a:prstGeom>
          <a:solidFill>
            <a:srgbClr val="FFB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149549-A887-BFC2-66BE-B0AFEF049191}"/>
              </a:ext>
            </a:extLst>
          </p:cNvPr>
          <p:cNvSpPr/>
          <p:nvPr/>
        </p:nvSpPr>
        <p:spPr>
          <a:xfrm>
            <a:off x="1188720" y="1196340"/>
            <a:ext cx="2905760" cy="2905760"/>
          </a:xfrm>
          <a:prstGeom prst="ellipse">
            <a:avLst/>
          </a:prstGeom>
          <a:solidFill>
            <a:srgbClr val="292929"/>
          </a:solidFill>
          <a:ln w="47625" cap="rnd" cmpd="sng">
            <a:solidFill>
              <a:srgbClr val="FFBCB7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05760"/>
                      <a:gd name="connsiteY0" fmla="*/ 1452880 h 2905760"/>
                      <a:gd name="connsiteX1" fmla="*/ 1452880 w 2905760"/>
                      <a:gd name="connsiteY1" fmla="*/ 0 h 2905760"/>
                      <a:gd name="connsiteX2" fmla="*/ 2905760 w 2905760"/>
                      <a:gd name="connsiteY2" fmla="*/ 1452880 h 2905760"/>
                      <a:gd name="connsiteX3" fmla="*/ 1452880 w 2905760"/>
                      <a:gd name="connsiteY3" fmla="*/ 2905760 h 2905760"/>
                      <a:gd name="connsiteX4" fmla="*/ 0 w 2905760"/>
                      <a:gd name="connsiteY4" fmla="*/ 1452880 h 2905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05760" h="2905760" extrusionOk="0">
                        <a:moveTo>
                          <a:pt x="0" y="1452880"/>
                        </a:moveTo>
                        <a:cubicBezTo>
                          <a:pt x="-178745" y="540223"/>
                          <a:pt x="448571" y="75779"/>
                          <a:pt x="1452880" y="0"/>
                        </a:cubicBezTo>
                        <a:cubicBezTo>
                          <a:pt x="2387029" y="27736"/>
                          <a:pt x="2714397" y="656562"/>
                          <a:pt x="2905760" y="1452880"/>
                        </a:cubicBezTo>
                        <a:cubicBezTo>
                          <a:pt x="2784352" y="2373844"/>
                          <a:pt x="2221126" y="3094557"/>
                          <a:pt x="1452880" y="2905760"/>
                        </a:cubicBezTo>
                        <a:cubicBezTo>
                          <a:pt x="442872" y="2792175"/>
                          <a:pt x="97280" y="2301764"/>
                          <a:pt x="0" y="145288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FD3944-5EB9-706C-64AF-6E410848BBB8}"/>
              </a:ext>
            </a:extLst>
          </p:cNvPr>
          <p:cNvCxnSpPr/>
          <p:nvPr/>
        </p:nvCxnSpPr>
        <p:spPr>
          <a:xfrm>
            <a:off x="4216400" y="2656840"/>
            <a:ext cx="508000" cy="0"/>
          </a:xfrm>
          <a:prstGeom prst="straightConnector1">
            <a:avLst/>
          </a:prstGeom>
          <a:ln w="57150">
            <a:solidFill>
              <a:srgbClr val="2929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859EF9-1122-94B3-B0F2-AB56CD766F36}"/>
              </a:ext>
            </a:extLst>
          </p:cNvPr>
          <p:cNvCxnSpPr/>
          <p:nvPr/>
        </p:nvCxnSpPr>
        <p:spPr>
          <a:xfrm>
            <a:off x="7680960" y="2656840"/>
            <a:ext cx="508000" cy="0"/>
          </a:xfrm>
          <a:prstGeom prst="straightConnector1">
            <a:avLst/>
          </a:prstGeom>
          <a:ln w="57150">
            <a:solidFill>
              <a:srgbClr val="2929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D5C2BD-9F16-61FF-B406-9708F34870B8}"/>
              </a:ext>
            </a:extLst>
          </p:cNvPr>
          <p:cNvSpPr txBox="1"/>
          <p:nvPr/>
        </p:nvSpPr>
        <p:spPr>
          <a:xfrm>
            <a:off x="4368800" y="4671298"/>
            <a:ext cx="34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chemeClr val="bg1">
                    <a:lumMod val="85000"/>
                  </a:schemeClr>
                </a:solidFill>
                <a:latin typeface="Bahnschrift Light SemiCondensed" panose="020B0502040204020203" pitchFamily="34" charset="0"/>
              </a:rPr>
              <a:t>3 Stages of GIT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99B4A63-E95D-3FE9-6C53-DBA3522181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9" t="22107" r="24700" b="35743"/>
          <a:stretch/>
        </p:blipFill>
        <p:spPr>
          <a:xfrm>
            <a:off x="2184933" y="1653681"/>
            <a:ext cx="913334" cy="84567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8CF096B-DFA2-4D5E-FCA1-CCB009EB23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1" t="15704" r="20815" b="27407"/>
          <a:stretch/>
        </p:blipFill>
        <p:spPr>
          <a:xfrm>
            <a:off x="5779578" y="1678229"/>
            <a:ext cx="632843" cy="82113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4EDDC7A-0D39-08E0-A7A4-83CF366E06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3555" r="47926" b="48445"/>
          <a:stretch/>
        </p:blipFill>
        <p:spPr>
          <a:xfrm>
            <a:off x="9142130" y="1682820"/>
            <a:ext cx="816540" cy="81654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56B2D11-6B22-C671-E532-1AB8A0F5253C}"/>
              </a:ext>
            </a:extLst>
          </p:cNvPr>
          <p:cNvSpPr txBox="1"/>
          <p:nvPr/>
        </p:nvSpPr>
        <p:spPr>
          <a:xfrm>
            <a:off x="1664996" y="2656840"/>
            <a:ext cx="19532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b="1" dirty="0">
                <a:solidFill>
                  <a:srgbClr val="F1E6FE"/>
                </a:solidFill>
                <a:latin typeface="Bahnschrift SemiCondensed" panose="020B0502040204020203" pitchFamily="34" charset="0"/>
              </a:rPr>
              <a:t>Modified</a:t>
            </a:r>
            <a:endParaRPr lang="en-PH" sz="1400" dirty="0">
              <a:solidFill>
                <a:srgbClr val="F1E6FE"/>
              </a:solidFill>
              <a:latin typeface="Bahnschrift SemiCondensed" panose="020B0502040204020203" pitchFamily="34" charset="0"/>
            </a:endParaRPr>
          </a:p>
          <a:p>
            <a:pPr algn="ctr"/>
            <a:endParaRPr lang="en-PH" sz="1400" dirty="0">
              <a:solidFill>
                <a:srgbClr val="F1E6FE"/>
              </a:solidFill>
              <a:latin typeface="Bahnschrift SemiCondensed" panose="020B0502040204020203" pitchFamily="34" charset="0"/>
            </a:endParaRPr>
          </a:p>
          <a:p>
            <a:pPr algn="ctr"/>
            <a:r>
              <a:rPr lang="en-PH" sz="1400" dirty="0">
                <a:solidFill>
                  <a:srgbClr val="F1E6FE"/>
                </a:solidFill>
                <a:latin typeface="Bahnschrift SemiCondensed" panose="020B0502040204020203" pitchFamily="34" charset="0"/>
              </a:rPr>
              <a:t>Editing files. No tracking is happening.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0850BF-30F1-1277-E22C-E16D41782B2A}"/>
              </a:ext>
            </a:extLst>
          </p:cNvPr>
          <p:cNvSpPr txBox="1"/>
          <p:nvPr/>
        </p:nvSpPr>
        <p:spPr>
          <a:xfrm>
            <a:off x="5119396" y="2635290"/>
            <a:ext cx="19532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b="1" dirty="0">
                <a:solidFill>
                  <a:srgbClr val="F1E6FE"/>
                </a:solidFill>
                <a:latin typeface="Bahnschrift SemiCondensed" panose="020B0502040204020203" pitchFamily="34" charset="0"/>
              </a:rPr>
              <a:t>Staging</a:t>
            </a:r>
            <a:endParaRPr lang="en-PH" sz="1400" dirty="0">
              <a:solidFill>
                <a:srgbClr val="F1E6FE"/>
              </a:solidFill>
              <a:latin typeface="Bahnschrift SemiCondensed" panose="020B0502040204020203" pitchFamily="34" charset="0"/>
            </a:endParaRPr>
          </a:p>
          <a:p>
            <a:pPr algn="ctr"/>
            <a:endParaRPr lang="en-PH" sz="1400" dirty="0">
              <a:solidFill>
                <a:srgbClr val="F1E6FE"/>
              </a:solidFill>
              <a:latin typeface="Bahnschrift SemiCondensed" panose="020B0502040204020203" pitchFamily="34" charset="0"/>
            </a:endParaRPr>
          </a:p>
          <a:p>
            <a:pPr algn="ctr"/>
            <a:r>
              <a:rPr lang="en-GB" sz="1400" dirty="0">
                <a:solidFill>
                  <a:srgbClr val="F1E6FE"/>
                </a:solidFill>
                <a:latin typeface="Bahnschrift SemiCondensed" panose="020B0502040204020203" pitchFamily="34" charset="0"/>
              </a:rPr>
              <a:t> Decide which changes to keep</a:t>
            </a:r>
            <a:endParaRPr lang="en-PH" sz="1400" dirty="0">
              <a:solidFill>
                <a:srgbClr val="F1E6FE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3AB914-5A57-C96B-69D5-53265BEADEE0}"/>
              </a:ext>
            </a:extLst>
          </p:cNvPr>
          <p:cNvSpPr txBox="1"/>
          <p:nvPr/>
        </p:nvSpPr>
        <p:spPr>
          <a:xfrm>
            <a:off x="8583956" y="2635290"/>
            <a:ext cx="19532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b="1" dirty="0">
                <a:solidFill>
                  <a:srgbClr val="F1E6FE"/>
                </a:solidFill>
                <a:latin typeface="Bahnschrift SemiCondensed" panose="020B0502040204020203" pitchFamily="34" charset="0"/>
              </a:rPr>
              <a:t>Committed</a:t>
            </a:r>
            <a:endParaRPr lang="en-PH" sz="1400" dirty="0">
              <a:solidFill>
                <a:srgbClr val="F1E6FE"/>
              </a:solidFill>
              <a:latin typeface="Bahnschrift SemiCondensed" panose="020B0502040204020203" pitchFamily="34" charset="0"/>
            </a:endParaRPr>
          </a:p>
          <a:p>
            <a:pPr algn="ctr"/>
            <a:endParaRPr lang="en-PH" sz="1400" dirty="0">
              <a:solidFill>
                <a:srgbClr val="F1E6FE"/>
              </a:solidFill>
              <a:latin typeface="Bahnschrift SemiCondensed" panose="020B0502040204020203" pitchFamily="34" charset="0"/>
            </a:endParaRPr>
          </a:p>
          <a:p>
            <a:pPr algn="ctr"/>
            <a:r>
              <a:rPr lang="en-PH" sz="1400" dirty="0">
                <a:solidFill>
                  <a:srgbClr val="F1E6FE"/>
                </a:solidFill>
                <a:latin typeface="Bahnschrift SemiCondensed" panose="020B0502040204020203" pitchFamily="34" charset="0"/>
              </a:rPr>
              <a:t>Save that change snapshot!</a:t>
            </a:r>
          </a:p>
        </p:txBody>
      </p:sp>
    </p:spTree>
    <p:extLst>
      <p:ext uri="{BB962C8B-B14F-4D97-AF65-F5344CB8AC3E}">
        <p14:creationId xmlns:p14="http://schemas.microsoft.com/office/powerpoint/2010/main" val="3696290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ECE504-D615-2DFC-BD76-129AD55A7497}"/>
              </a:ext>
            </a:extLst>
          </p:cNvPr>
          <p:cNvSpPr txBox="1"/>
          <p:nvPr/>
        </p:nvSpPr>
        <p:spPr>
          <a:xfrm>
            <a:off x="1117600" y="822960"/>
            <a:ext cx="655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800" dirty="0">
                <a:solidFill>
                  <a:schemeClr val="bg1">
                    <a:lumMod val="85000"/>
                  </a:schemeClr>
                </a:solidFill>
                <a:latin typeface="Bahnschrift Light" panose="020B0502040204020203" pitchFamily="34" charset="0"/>
              </a:rPr>
              <a:t>How to </a:t>
            </a:r>
            <a:r>
              <a:rPr lang="en-PH" sz="8800" dirty="0">
                <a:solidFill>
                  <a:srgbClr val="FF7970"/>
                </a:solidFill>
                <a:latin typeface="Bahnschrift SemiBold" panose="020B0502040204020203" pitchFamily="34" charset="0"/>
              </a:rPr>
              <a:t>commit</a:t>
            </a:r>
            <a:r>
              <a:rPr lang="en-PH" sz="88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8800" dirty="0">
              <a:solidFill>
                <a:schemeClr val="bg1">
                  <a:lumMod val="8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E90852-7BAE-F757-B7ED-35E2D0DB5266}"/>
              </a:ext>
            </a:extLst>
          </p:cNvPr>
          <p:cNvSpPr txBox="1"/>
          <p:nvPr/>
        </p:nvSpPr>
        <p:spPr>
          <a:xfrm>
            <a:off x="579120" y="6055360"/>
            <a:ext cx="236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Do you commit?</a:t>
            </a:r>
            <a:endParaRPr lang="en-US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7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A9545DAD-8033-417D-8A12-44043C7E4A24}"/>
              </a:ext>
            </a:extLst>
          </p:cNvPr>
          <p:cNvSpPr txBox="1"/>
          <p:nvPr/>
        </p:nvSpPr>
        <p:spPr>
          <a:xfrm>
            <a:off x="521788" y="369534"/>
            <a:ext cx="3060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rgbClr val="FF7970"/>
                </a:solidFill>
                <a:latin typeface="Bahnschrift SemiBold" panose="020B0502040204020203" pitchFamily="34" charset="0"/>
              </a:rPr>
              <a:t>House</a:t>
            </a:r>
          </a:p>
          <a:p>
            <a:r>
              <a:rPr lang="en-PH" sz="4800" dirty="0">
                <a:solidFill>
                  <a:srgbClr val="FF7970"/>
                </a:solidFill>
                <a:latin typeface="Bahnschrift SemiBold" panose="020B0502040204020203" pitchFamily="34" charset="0"/>
              </a:rPr>
              <a:t>Rules</a:t>
            </a:r>
            <a:endParaRPr lang="en-US" sz="4800" dirty="0">
              <a:solidFill>
                <a:srgbClr val="BB86FC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14A1850-A108-E180-B9FD-2D9A25957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2398438" y="2837180"/>
            <a:ext cx="1183640" cy="118364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CB62A94-767E-EBC1-539E-D649768E68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588000" y="2921000"/>
            <a:ext cx="1016000" cy="1016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BA9508E-DC3D-7BD9-9207-F288CC7CEFF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8609922" y="2837180"/>
            <a:ext cx="1183640" cy="11836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62EC1B4-AEB2-CEBE-85C8-64F826FBE7D8}"/>
              </a:ext>
            </a:extLst>
          </p:cNvPr>
          <p:cNvSpPr txBox="1"/>
          <p:nvPr/>
        </p:nvSpPr>
        <p:spPr>
          <a:xfrm>
            <a:off x="1968570" y="4603063"/>
            <a:ext cx="2043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2000" b="1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Elsa: Show yourself🎶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AD83EC-B085-5ECA-2BFE-370CDCE399C8}"/>
              </a:ext>
            </a:extLst>
          </p:cNvPr>
          <p:cNvSpPr txBox="1"/>
          <p:nvPr/>
        </p:nvSpPr>
        <p:spPr>
          <a:xfrm>
            <a:off x="4760607" y="4603063"/>
            <a:ext cx="26707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2000" b="1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Let’s be quiet </a:t>
            </a:r>
          </a:p>
          <a:p>
            <a:pPr algn="ctr"/>
            <a:r>
              <a:rPr lang="en-PH" sz="1200" b="1" dirty="0" err="1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shhhh</a:t>
            </a:r>
            <a:r>
              <a:rPr lang="en-PH" sz="1200" b="1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…</a:t>
            </a:r>
            <a:endParaRPr lang="en-PH" sz="2000" b="1" dirty="0">
              <a:solidFill>
                <a:schemeClr val="bg2">
                  <a:lumMod val="50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A50B52-8A64-375E-4A9F-EA32363CA2C0}"/>
              </a:ext>
            </a:extLst>
          </p:cNvPr>
          <p:cNvSpPr txBox="1"/>
          <p:nvPr/>
        </p:nvSpPr>
        <p:spPr>
          <a:xfrm>
            <a:off x="8180055" y="4603063"/>
            <a:ext cx="2043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2000" b="1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Say Something I’m…? </a:t>
            </a:r>
          </a:p>
        </p:txBody>
      </p:sp>
    </p:spTree>
    <p:extLst>
      <p:ext uri="{BB962C8B-B14F-4D97-AF65-F5344CB8AC3E}">
        <p14:creationId xmlns:p14="http://schemas.microsoft.com/office/powerpoint/2010/main" val="3706201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16401D-9CB2-5177-15DE-3EA2D5BB7015}"/>
              </a:ext>
            </a:extLst>
          </p:cNvPr>
          <p:cNvSpPr txBox="1"/>
          <p:nvPr/>
        </p:nvSpPr>
        <p:spPr>
          <a:xfrm>
            <a:off x="1117600" y="822960"/>
            <a:ext cx="10353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What is the Git command when we want to see the commit history?</a:t>
            </a:r>
          </a:p>
        </p:txBody>
      </p:sp>
    </p:spTree>
    <p:extLst>
      <p:ext uri="{BB962C8B-B14F-4D97-AF65-F5344CB8AC3E}">
        <p14:creationId xmlns:p14="http://schemas.microsoft.com/office/powerpoint/2010/main" val="53259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16401D-9CB2-5177-15DE-3EA2D5BB7015}"/>
              </a:ext>
            </a:extLst>
          </p:cNvPr>
          <p:cNvSpPr txBox="1"/>
          <p:nvPr/>
        </p:nvSpPr>
        <p:spPr>
          <a:xfrm>
            <a:off x="1117600" y="822960"/>
            <a:ext cx="10353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What's the Git command for viewing a condensed commit history?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37289-D2B1-F813-1DD1-4F9817F11D30}"/>
              </a:ext>
            </a:extLst>
          </p:cNvPr>
          <p:cNvSpPr txBox="1"/>
          <p:nvPr/>
        </p:nvSpPr>
        <p:spPr>
          <a:xfrm>
            <a:off x="919480" y="4236720"/>
            <a:ext cx="10353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dirty="0">
                <a:solidFill>
                  <a:srgbClr val="FF7970"/>
                </a:solidFill>
                <a:latin typeface="Bahnschrift SemiBold" panose="020B0502040204020203" pitchFamily="34" charset="0"/>
              </a:rPr>
              <a:t>git log --</a:t>
            </a:r>
            <a:r>
              <a:rPr lang="en-PH" sz="6600" dirty="0" err="1">
                <a:solidFill>
                  <a:srgbClr val="FF7970"/>
                </a:solidFill>
                <a:latin typeface="Bahnschrift SemiBold" panose="020B0502040204020203" pitchFamily="34" charset="0"/>
              </a:rPr>
              <a:t>oneline</a:t>
            </a:r>
            <a:endParaRPr lang="en-GB" sz="66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587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16401D-9CB2-5177-15DE-3EA2D5BB7015}"/>
              </a:ext>
            </a:extLst>
          </p:cNvPr>
          <p:cNvSpPr txBox="1"/>
          <p:nvPr/>
        </p:nvSpPr>
        <p:spPr>
          <a:xfrm>
            <a:off x="1117600" y="822960"/>
            <a:ext cx="10353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In Atom, what </a:t>
            </a:r>
            <a:r>
              <a:rPr lang="en-GB" sz="6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color</a:t>
            </a:r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 indicates a newly added file?</a:t>
            </a:r>
          </a:p>
        </p:txBody>
      </p:sp>
    </p:spTree>
    <p:extLst>
      <p:ext uri="{BB962C8B-B14F-4D97-AF65-F5344CB8AC3E}">
        <p14:creationId xmlns:p14="http://schemas.microsoft.com/office/powerpoint/2010/main" val="1920199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16401D-9CB2-5177-15DE-3EA2D5BB7015}"/>
              </a:ext>
            </a:extLst>
          </p:cNvPr>
          <p:cNvSpPr txBox="1"/>
          <p:nvPr/>
        </p:nvSpPr>
        <p:spPr>
          <a:xfrm>
            <a:off x="1117600" y="822960"/>
            <a:ext cx="10353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In Atom, what </a:t>
            </a:r>
            <a:r>
              <a:rPr lang="en-GB" sz="6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color</a:t>
            </a:r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 indicates a newly added file?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E9490-6C07-5BA4-D834-64C2F01DF73F}"/>
              </a:ext>
            </a:extLst>
          </p:cNvPr>
          <p:cNvSpPr txBox="1"/>
          <p:nvPr/>
        </p:nvSpPr>
        <p:spPr>
          <a:xfrm>
            <a:off x="919480" y="4236720"/>
            <a:ext cx="10353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dirty="0">
                <a:solidFill>
                  <a:schemeClr val="accent6">
                    <a:lumMod val="75000"/>
                  </a:schemeClr>
                </a:solidFill>
                <a:latin typeface="Bahnschrift SemiBold" panose="020B0502040204020203" pitchFamily="34" charset="0"/>
              </a:rPr>
              <a:t>green</a:t>
            </a:r>
            <a:endParaRPr lang="en-GB" sz="6600" dirty="0">
              <a:solidFill>
                <a:schemeClr val="accent6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78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16401D-9CB2-5177-15DE-3EA2D5BB7015}"/>
              </a:ext>
            </a:extLst>
          </p:cNvPr>
          <p:cNvSpPr txBox="1"/>
          <p:nvPr/>
        </p:nvSpPr>
        <p:spPr>
          <a:xfrm>
            <a:off x="1117600" y="822960"/>
            <a:ext cx="10353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How many characters in a shorter version of commit ID?</a:t>
            </a:r>
          </a:p>
        </p:txBody>
      </p:sp>
    </p:spTree>
    <p:extLst>
      <p:ext uri="{BB962C8B-B14F-4D97-AF65-F5344CB8AC3E}">
        <p14:creationId xmlns:p14="http://schemas.microsoft.com/office/powerpoint/2010/main" val="3071223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16401D-9CB2-5177-15DE-3EA2D5BB7015}"/>
              </a:ext>
            </a:extLst>
          </p:cNvPr>
          <p:cNvSpPr txBox="1"/>
          <p:nvPr/>
        </p:nvSpPr>
        <p:spPr>
          <a:xfrm>
            <a:off x="1117600" y="822960"/>
            <a:ext cx="10353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How many characters in a shorter version of commit ID?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33EB4-E5DE-03D2-2DEA-00C1908E32DE}"/>
              </a:ext>
            </a:extLst>
          </p:cNvPr>
          <p:cNvSpPr txBox="1"/>
          <p:nvPr/>
        </p:nvSpPr>
        <p:spPr>
          <a:xfrm>
            <a:off x="919480" y="4236720"/>
            <a:ext cx="10353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600" dirty="0">
                <a:solidFill>
                  <a:srgbClr val="FF7970"/>
                </a:solidFill>
                <a:latin typeface="Bahnschrift SemiBold" panose="020B0502040204020203" pitchFamily="34" charset="0"/>
              </a:rPr>
              <a:t>seven </a:t>
            </a:r>
            <a:endParaRPr lang="en-GB" sz="66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72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223F0A9-9EA1-05C9-BB0E-BE1CC5AB3ECF}"/>
              </a:ext>
            </a:extLst>
          </p:cNvPr>
          <p:cNvGrpSpPr/>
          <p:nvPr/>
        </p:nvGrpSpPr>
        <p:grpSpPr>
          <a:xfrm>
            <a:off x="2350199" y="1559559"/>
            <a:ext cx="4081081" cy="4470401"/>
            <a:chOff x="640080" y="345441"/>
            <a:chExt cx="5351780" cy="586232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EBFCEF1-695B-A7A7-A0F2-E930EF4548F4}"/>
                </a:ext>
              </a:extLst>
            </p:cNvPr>
            <p:cNvGrpSpPr/>
            <p:nvPr/>
          </p:nvGrpSpPr>
          <p:grpSpPr>
            <a:xfrm>
              <a:off x="3014980" y="345441"/>
              <a:ext cx="2976880" cy="5862320"/>
              <a:chOff x="5588000" y="497841"/>
              <a:chExt cx="2976880" cy="586232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7E1C909-8794-3724-D5E1-1FB81538575F}"/>
                  </a:ext>
                </a:extLst>
              </p:cNvPr>
              <p:cNvSpPr/>
              <p:nvPr/>
            </p:nvSpPr>
            <p:spPr>
              <a:xfrm>
                <a:off x="5933440" y="604621"/>
                <a:ext cx="2631440" cy="5648758"/>
              </a:xfrm>
              <a:custGeom>
                <a:avLst/>
                <a:gdLst>
                  <a:gd name="connsiteX0" fmla="*/ 0 w 2631440"/>
                  <a:gd name="connsiteY0" fmla="*/ 0 h 5648758"/>
                  <a:gd name="connsiteX1" fmla="*/ 86625 w 2631440"/>
                  <a:gd name="connsiteY1" fmla="*/ 4374 h 5648758"/>
                  <a:gd name="connsiteX2" fmla="*/ 2631440 w 2631440"/>
                  <a:gd name="connsiteY2" fmla="*/ 2824379 h 5648758"/>
                  <a:gd name="connsiteX3" fmla="*/ 86625 w 2631440"/>
                  <a:gd name="connsiteY3" fmla="*/ 5644384 h 5648758"/>
                  <a:gd name="connsiteX4" fmla="*/ 0 w 2631440"/>
                  <a:gd name="connsiteY4" fmla="*/ 5648758 h 5648758"/>
                  <a:gd name="connsiteX5" fmla="*/ 0 w 2631440"/>
                  <a:gd name="connsiteY5" fmla="*/ 0 h 564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31440" h="5648758">
                    <a:moveTo>
                      <a:pt x="0" y="0"/>
                    </a:moveTo>
                    <a:lnTo>
                      <a:pt x="86625" y="4374"/>
                    </a:lnTo>
                    <a:cubicBezTo>
                      <a:pt x="1516010" y="149536"/>
                      <a:pt x="2631440" y="1356697"/>
                      <a:pt x="2631440" y="2824379"/>
                    </a:cubicBezTo>
                    <a:cubicBezTo>
                      <a:pt x="2631440" y="4292062"/>
                      <a:pt x="1516010" y="5499222"/>
                      <a:pt x="86625" y="5644384"/>
                    </a:cubicBezTo>
                    <a:lnTo>
                      <a:pt x="0" y="564875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045AD30-9932-A15B-097A-02D4DE2A38BC}"/>
                  </a:ext>
                </a:extLst>
              </p:cNvPr>
              <p:cNvSpPr/>
              <p:nvPr/>
            </p:nvSpPr>
            <p:spPr>
              <a:xfrm>
                <a:off x="5588000" y="497841"/>
                <a:ext cx="508000" cy="5862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" name="Graphic 11" descr="Bullseye with solid fill">
              <a:extLst>
                <a:ext uri="{FF2B5EF4-FFF2-40B4-BE49-F238E27FC236}">
                  <a16:creationId xmlns:a16="http://schemas.microsoft.com/office/drawing/2014/main" id="{F083CD92-1583-3CB1-DDBB-B5EBBC941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0080" y="1054100"/>
              <a:ext cx="4749800" cy="4749800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903E61-0F9C-655E-6E96-9EA8BBB40C24}"/>
                </a:ext>
              </a:extLst>
            </p:cNvPr>
            <p:cNvSpPr/>
            <p:nvPr/>
          </p:nvSpPr>
          <p:spPr>
            <a:xfrm>
              <a:off x="4676140" y="843280"/>
              <a:ext cx="210820" cy="210820"/>
            </a:xfrm>
            <a:prstGeom prst="ellipse">
              <a:avLst/>
            </a:prstGeom>
            <a:solidFill>
              <a:srgbClr val="FF79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E21D73-5EF5-99A4-93C3-9B51B9AC9100}"/>
                </a:ext>
              </a:extLst>
            </p:cNvPr>
            <p:cNvSpPr/>
            <p:nvPr/>
          </p:nvSpPr>
          <p:spPr>
            <a:xfrm>
              <a:off x="5781040" y="2456179"/>
              <a:ext cx="210820" cy="210820"/>
            </a:xfrm>
            <a:prstGeom prst="ellipse">
              <a:avLst/>
            </a:prstGeom>
            <a:solidFill>
              <a:srgbClr val="FF79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5D5C96-EB6B-869A-F14E-2396D8488B08}"/>
                </a:ext>
              </a:extLst>
            </p:cNvPr>
            <p:cNvSpPr/>
            <p:nvPr/>
          </p:nvSpPr>
          <p:spPr>
            <a:xfrm>
              <a:off x="4676140" y="5510581"/>
              <a:ext cx="210820" cy="210820"/>
            </a:xfrm>
            <a:prstGeom prst="ellipse">
              <a:avLst/>
            </a:prstGeom>
            <a:solidFill>
              <a:srgbClr val="FF79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AB7F4D1-B953-FDFC-9A5E-9A00B01F58D2}"/>
                </a:ext>
              </a:extLst>
            </p:cNvPr>
            <p:cNvSpPr/>
            <p:nvPr/>
          </p:nvSpPr>
          <p:spPr>
            <a:xfrm>
              <a:off x="5732780" y="4173169"/>
              <a:ext cx="210820" cy="210820"/>
            </a:xfrm>
            <a:prstGeom prst="ellipse">
              <a:avLst/>
            </a:prstGeom>
            <a:solidFill>
              <a:srgbClr val="FF79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77D54C2-2F1A-FEAC-51C8-C80250C7066B}"/>
              </a:ext>
            </a:extLst>
          </p:cNvPr>
          <p:cNvSpPr txBox="1"/>
          <p:nvPr/>
        </p:nvSpPr>
        <p:spPr>
          <a:xfrm>
            <a:off x="7480300" y="1665633"/>
            <a:ext cx="404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bg2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To learn the overview of Git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FC0F1B-63DA-7AC8-E1B8-702E0ED7C8AD}"/>
              </a:ext>
            </a:extLst>
          </p:cNvPr>
          <p:cNvSpPr txBox="1"/>
          <p:nvPr/>
        </p:nvSpPr>
        <p:spPr>
          <a:xfrm>
            <a:off x="7480300" y="3022597"/>
            <a:ext cx="404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bg2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To create a git repository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B4A917-326F-4CA1-FCAA-360A1B1653BA}"/>
              </a:ext>
            </a:extLst>
          </p:cNvPr>
          <p:cNvSpPr txBox="1"/>
          <p:nvPr/>
        </p:nvSpPr>
        <p:spPr>
          <a:xfrm>
            <a:off x="7480300" y="4071785"/>
            <a:ext cx="4041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bg2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To identify what commit is and its stages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545DAD-8033-417D-8A12-44043C7E4A24}"/>
              </a:ext>
            </a:extLst>
          </p:cNvPr>
          <p:cNvSpPr txBox="1"/>
          <p:nvPr/>
        </p:nvSpPr>
        <p:spPr>
          <a:xfrm>
            <a:off x="521788" y="369534"/>
            <a:ext cx="3060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>
                <a:solidFill>
                  <a:srgbClr val="FF7970"/>
                </a:solidFill>
                <a:latin typeface="Bahnschrift SemiBold" panose="020B0502040204020203" pitchFamily="34" charset="0"/>
              </a:rPr>
              <a:t>Learning </a:t>
            </a:r>
          </a:p>
          <a:p>
            <a:r>
              <a:rPr lang="en-PH" sz="4800" dirty="0">
                <a:solidFill>
                  <a:srgbClr val="FF7970"/>
                </a:solidFill>
                <a:latin typeface="Bahnschrift SemiBold" panose="020B0502040204020203" pitchFamily="34" charset="0"/>
              </a:rPr>
              <a:t>Objective</a:t>
            </a:r>
            <a:endParaRPr lang="en-US" sz="4800" dirty="0">
              <a:solidFill>
                <a:srgbClr val="BB86FC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90E06-ACB5-88DB-D114-B2830E47DE2C}"/>
              </a:ext>
            </a:extLst>
          </p:cNvPr>
          <p:cNvSpPr txBox="1"/>
          <p:nvPr/>
        </p:nvSpPr>
        <p:spPr>
          <a:xfrm>
            <a:off x="7480300" y="5144372"/>
            <a:ext cx="4041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bg2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To create commits and switch across them</a:t>
            </a:r>
          </a:p>
        </p:txBody>
      </p:sp>
    </p:spTree>
    <p:extLst>
      <p:ext uri="{BB962C8B-B14F-4D97-AF65-F5344CB8AC3E}">
        <p14:creationId xmlns:p14="http://schemas.microsoft.com/office/powerpoint/2010/main" val="182185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9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5FACF6-EBC1-4F12-8AEA-A35D6B91CC56}"/>
              </a:ext>
            </a:extLst>
          </p:cNvPr>
          <p:cNvSpPr txBox="1"/>
          <p:nvPr/>
        </p:nvSpPr>
        <p:spPr>
          <a:xfrm>
            <a:off x="1117600" y="822960"/>
            <a:ext cx="6553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800" dirty="0">
                <a:solidFill>
                  <a:srgbClr val="FF7970"/>
                </a:solidFill>
                <a:latin typeface="Bahnschrift SemiBold" panose="020B0502040204020203" pitchFamily="34" charset="0"/>
              </a:rPr>
              <a:t>GIT</a:t>
            </a:r>
            <a:r>
              <a:rPr lang="en-PH" sz="8800" dirty="0">
                <a:solidFill>
                  <a:srgbClr val="BB86FC"/>
                </a:solidFill>
                <a:latin typeface="Bahnschrift SemiBold" panose="020B0502040204020203" pitchFamily="34" charset="0"/>
              </a:rPr>
              <a:t> </a:t>
            </a:r>
            <a:r>
              <a:rPr lang="en-PH" sz="8800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was it?</a:t>
            </a:r>
            <a:endParaRPr lang="en-US" sz="8800" dirty="0">
              <a:solidFill>
                <a:srgbClr val="BB86FC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57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6695AD6-BB0C-51C8-FC6C-3BE1D5D1970B}"/>
              </a:ext>
            </a:extLst>
          </p:cNvPr>
          <p:cNvSpPr txBox="1"/>
          <p:nvPr/>
        </p:nvSpPr>
        <p:spPr>
          <a:xfrm>
            <a:off x="406400" y="616712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GIT was it?</a:t>
            </a:r>
            <a:endParaRPr lang="en-US" dirty="0">
              <a:solidFill>
                <a:schemeClr val="bg2">
                  <a:lumMod val="7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B8C98E-1A24-8F33-F119-B2C684D759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20" y="1128722"/>
            <a:ext cx="3876040" cy="3876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BB0516-2733-B933-6CB0-6E89CF419886}"/>
              </a:ext>
            </a:extLst>
          </p:cNvPr>
          <p:cNvSpPr txBox="1"/>
          <p:nvPr/>
        </p:nvSpPr>
        <p:spPr>
          <a:xfrm>
            <a:off x="528320" y="-1373406"/>
            <a:ext cx="119888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9600" dirty="0">
                <a:solidFill>
                  <a:schemeClr val="bg1">
                    <a:lumMod val="95000"/>
                  </a:schemeClr>
                </a:solidFill>
                <a:latin typeface="Aptos Display" panose="020B0004020202020204" pitchFamily="34" charset="0"/>
              </a:rPr>
              <a:t>“</a:t>
            </a:r>
            <a:endParaRPr lang="en-US" sz="49600" dirty="0">
              <a:solidFill>
                <a:schemeClr val="bg1">
                  <a:lumMod val="95000"/>
                </a:schemeClr>
              </a:solidFill>
              <a:latin typeface="Aptos Display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39B64-AB50-F3D4-77F3-C06883807E20}"/>
              </a:ext>
            </a:extLst>
          </p:cNvPr>
          <p:cNvSpPr txBox="1"/>
          <p:nvPr/>
        </p:nvSpPr>
        <p:spPr>
          <a:xfrm>
            <a:off x="2418080" y="1327805"/>
            <a:ext cx="47447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Code rewind? </a:t>
            </a:r>
          </a:p>
          <a:p>
            <a:r>
              <a:rPr lang="en-GB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Call me! </a:t>
            </a:r>
          </a:p>
          <a:p>
            <a:endParaRPr lang="en-GB" sz="4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en-GB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I’m your secretary.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20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6695AD6-BB0C-51C8-FC6C-3BE1D5D1970B}"/>
              </a:ext>
            </a:extLst>
          </p:cNvPr>
          <p:cNvSpPr txBox="1"/>
          <p:nvPr/>
        </p:nvSpPr>
        <p:spPr>
          <a:xfrm>
            <a:off x="406400" y="616712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GIT was it?</a:t>
            </a:r>
            <a:endParaRPr lang="en-US" dirty="0">
              <a:solidFill>
                <a:schemeClr val="bg2">
                  <a:lumMod val="7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B0516-2733-B933-6CB0-6E89CF419886}"/>
              </a:ext>
            </a:extLst>
          </p:cNvPr>
          <p:cNvSpPr txBox="1"/>
          <p:nvPr/>
        </p:nvSpPr>
        <p:spPr>
          <a:xfrm>
            <a:off x="528320" y="-1373406"/>
            <a:ext cx="119888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9600" dirty="0">
                <a:solidFill>
                  <a:schemeClr val="bg1">
                    <a:lumMod val="95000"/>
                  </a:schemeClr>
                </a:solidFill>
                <a:latin typeface="Aptos Display" panose="020B0004020202020204" pitchFamily="34" charset="0"/>
              </a:rPr>
              <a:t>“</a:t>
            </a:r>
            <a:endParaRPr lang="en-US" sz="49600" dirty="0">
              <a:solidFill>
                <a:schemeClr val="bg1">
                  <a:lumMod val="95000"/>
                </a:schemeClr>
              </a:solidFill>
              <a:latin typeface="Aptos Display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39B64-AB50-F3D4-77F3-C06883807E20}"/>
              </a:ext>
            </a:extLst>
          </p:cNvPr>
          <p:cNvSpPr txBox="1"/>
          <p:nvPr/>
        </p:nvSpPr>
        <p:spPr>
          <a:xfrm>
            <a:off x="2418080" y="1327805"/>
            <a:ext cx="47447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I was made for GIT.</a:t>
            </a:r>
          </a:p>
          <a:p>
            <a:endParaRPr lang="en-GB" sz="4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en-GB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GIT it is.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3074" name="Picture 2" descr="GitHub Logos and Usage · GitHub">
            <a:extLst>
              <a:ext uri="{FF2B5EF4-FFF2-40B4-BE49-F238E27FC236}">
                <a16:creationId xmlns:a16="http://schemas.microsoft.com/office/drawing/2014/main" id="{FA587E22-070F-885A-11ED-68E2A820C5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2381" r="11905" b="12190"/>
          <a:stretch/>
        </p:blipFill>
        <p:spPr bwMode="auto">
          <a:xfrm>
            <a:off x="6720840" y="1422400"/>
            <a:ext cx="410972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63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5FACF6-EBC1-4F12-8AEA-A35D6B91CC56}"/>
              </a:ext>
            </a:extLst>
          </p:cNvPr>
          <p:cNvSpPr txBox="1"/>
          <p:nvPr/>
        </p:nvSpPr>
        <p:spPr>
          <a:xfrm>
            <a:off x="1117600" y="822960"/>
            <a:ext cx="6553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800" dirty="0">
                <a:solidFill>
                  <a:srgbClr val="FF7970"/>
                </a:solidFill>
                <a:latin typeface="Bahnschrift SemiBold" panose="020B0502040204020203" pitchFamily="34" charset="0"/>
              </a:rPr>
              <a:t>GIT</a:t>
            </a:r>
            <a:r>
              <a:rPr lang="en-PH" sz="8800" dirty="0">
                <a:solidFill>
                  <a:srgbClr val="BB86FC"/>
                </a:solidFill>
                <a:latin typeface="Bahnschrift SemiBold" panose="020B0502040204020203" pitchFamily="34" charset="0"/>
              </a:rPr>
              <a:t> </a:t>
            </a:r>
            <a:r>
              <a:rPr lang="en-PH" sz="8800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setup</a:t>
            </a:r>
            <a:endParaRPr lang="en-US" sz="8800" dirty="0">
              <a:solidFill>
                <a:srgbClr val="BB86FC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4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B6150DC-3680-80AF-C44B-70E12C1CC172}"/>
              </a:ext>
            </a:extLst>
          </p:cNvPr>
          <p:cNvSpPr txBox="1"/>
          <p:nvPr/>
        </p:nvSpPr>
        <p:spPr>
          <a:xfrm>
            <a:off x="1117600" y="822960"/>
            <a:ext cx="655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800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Where is the </a:t>
            </a:r>
            <a:r>
              <a:rPr lang="en-PH" sz="8800" dirty="0">
                <a:solidFill>
                  <a:srgbClr val="FF7970"/>
                </a:solidFill>
                <a:latin typeface="Bahnschrift SemiBold" panose="020B0502040204020203" pitchFamily="34" charset="0"/>
              </a:rPr>
              <a:t>repository</a:t>
            </a:r>
            <a:r>
              <a:rPr lang="en-PH" sz="8800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?</a:t>
            </a:r>
            <a:endParaRPr lang="en-US" sz="8800" dirty="0">
              <a:solidFill>
                <a:schemeClr val="bg2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4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04A93BF-7F11-4A36-06A7-1ECFE37E95FB}"/>
              </a:ext>
            </a:extLst>
          </p:cNvPr>
          <p:cNvGrpSpPr/>
          <p:nvPr/>
        </p:nvGrpSpPr>
        <p:grpSpPr>
          <a:xfrm>
            <a:off x="4322897" y="1145377"/>
            <a:ext cx="269423" cy="242505"/>
            <a:chOff x="4934288" y="5323330"/>
            <a:chExt cx="745772" cy="745772"/>
          </a:xfrm>
        </p:grpSpPr>
        <p:pic>
          <p:nvPicPr>
            <p:cNvPr id="27" name="Picture 7">
              <a:extLst>
                <a:ext uri="{FF2B5EF4-FFF2-40B4-BE49-F238E27FC236}">
                  <a16:creationId xmlns:a16="http://schemas.microsoft.com/office/drawing/2014/main" id="{6BFB171C-54AB-BB28-EC94-E0AE213450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4288" y="5323330"/>
              <a:ext cx="745772" cy="745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07D237B-E43E-34B2-956A-83F3A025EF2A}"/>
                </a:ext>
              </a:extLst>
            </p:cNvPr>
            <p:cNvSpPr/>
            <p:nvPr/>
          </p:nvSpPr>
          <p:spPr>
            <a:xfrm>
              <a:off x="4969036" y="5642955"/>
              <a:ext cx="600075" cy="314325"/>
            </a:xfrm>
            <a:prstGeom prst="roundRect">
              <a:avLst/>
            </a:prstGeom>
            <a:solidFill>
              <a:srgbClr val="518A7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" dirty="0" err="1">
                  <a:latin typeface="Bahnschrift SemiBold" panose="020B0502040204020203" pitchFamily="34" charset="0"/>
                </a:rPr>
                <a:t>png</a:t>
              </a:r>
              <a:endParaRPr lang="en-US" sz="100" dirty="0">
                <a:latin typeface="Bahnschrift SemiBold" panose="020B0502040204020203" pitchFamily="34" charset="0"/>
              </a:endParaRPr>
            </a:p>
          </p:txBody>
        </p:sp>
      </p:grpSp>
      <p:pic>
        <p:nvPicPr>
          <p:cNvPr id="12" name="Picture 6">
            <a:extLst>
              <a:ext uri="{FF2B5EF4-FFF2-40B4-BE49-F238E27FC236}">
                <a16:creationId xmlns:a16="http://schemas.microsoft.com/office/drawing/2014/main" id="{B1F23992-4B6F-A68E-0F1B-07E86DDFF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104" y="1180242"/>
            <a:ext cx="155993" cy="15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28986F0-33FE-1F9C-33FD-31FE03405427}"/>
              </a:ext>
            </a:extLst>
          </p:cNvPr>
          <p:cNvGrpSpPr/>
          <p:nvPr/>
        </p:nvGrpSpPr>
        <p:grpSpPr>
          <a:xfrm>
            <a:off x="4345342" y="1109179"/>
            <a:ext cx="190340" cy="134464"/>
            <a:chOff x="3358091" y="1608581"/>
            <a:chExt cx="745772" cy="745772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0CB64FEB-58A1-B843-F2B9-B3F9B48FAC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091" y="1608581"/>
              <a:ext cx="745772" cy="745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D11DADF-881C-97A7-8E5A-F0338EB84183}"/>
                </a:ext>
              </a:extLst>
            </p:cNvPr>
            <p:cNvSpPr/>
            <p:nvPr/>
          </p:nvSpPr>
          <p:spPr>
            <a:xfrm>
              <a:off x="3385185" y="1931669"/>
              <a:ext cx="600075" cy="31432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" dirty="0">
                  <a:latin typeface="Bahnschrift SemiBold" panose="020B0502040204020203" pitchFamily="34" charset="0"/>
                </a:rPr>
                <a:t>.git</a:t>
              </a:r>
              <a:endParaRPr lang="en-US" sz="100" dirty="0"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30AE7B-EF98-45C6-E85C-2024BE75A852}"/>
              </a:ext>
            </a:extLst>
          </p:cNvPr>
          <p:cNvGrpSpPr/>
          <p:nvPr/>
        </p:nvGrpSpPr>
        <p:grpSpPr>
          <a:xfrm>
            <a:off x="4578033" y="1264847"/>
            <a:ext cx="190340" cy="134464"/>
            <a:chOff x="3358091" y="2523273"/>
            <a:chExt cx="745772" cy="745772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8CCE2909-FDB4-3E00-E3D3-E01B017A44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091" y="2523273"/>
              <a:ext cx="745772" cy="745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A415228-B1CB-26D8-4810-437AD8E07C42}"/>
                </a:ext>
              </a:extLst>
            </p:cNvPr>
            <p:cNvSpPr/>
            <p:nvPr/>
          </p:nvSpPr>
          <p:spPr>
            <a:xfrm>
              <a:off x="3385183" y="2845528"/>
              <a:ext cx="600074" cy="314325"/>
            </a:xfrm>
            <a:prstGeom prst="roundRect">
              <a:avLst/>
            </a:prstGeom>
            <a:solidFill>
              <a:srgbClr val="D59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" dirty="0">
                  <a:latin typeface="Bahnschrift SemiBold" panose="020B0502040204020203" pitchFamily="34" charset="0"/>
                </a:rPr>
                <a:t>html</a:t>
              </a:r>
              <a:endParaRPr lang="en-US" sz="100" dirty="0"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83F1F2-9001-5C63-A46F-E8C0EDC19BA2}"/>
              </a:ext>
            </a:extLst>
          </p:cNvPr>
          <p:cNvGrpSpPr/>
          <p:nvPr/>
        </p:nvGrpSpPr>
        <p:grpSpPr>
          <a:xfrm flipV="1">
            <a:off x="4129595" y="1201288"/>
            <a:ext cx="190340" cy="134464"/>
            <a:chOff x="4177020" y="3493948"/>
            <a:chExt cx="745772" cy="745772"/>
          </a:xfrm>
        </p:grpSpPr>
        <p:pic>
          <p:nvPicPr>
            <p:cNvPr id="11" name="Picture 5">
              <a:extLst>
                <a:ext uri="{FF2B5EF4-FFF2-40B4-BE49-F238E27FC236}">
                  <a16:creationId xmlns:a16="http://schemas.microsoft.com/office/drawing/2014/main" id="{92E5C592-2D26-8EB6-9892-BB3BCF7E9E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020" y="3493948"/>
              <a:ext cx="745772" cy="745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D83F1CB-60E0-36F4-C909-A2C1E4EEF88E}"/>
                </a:ext>
              </a:extLst>
            </p:cNvPr>
            <p:cNvSpPr/>
            <p:nvPr/>
          </p:nvSpPr>
          <p:spPr>
            <a:xfrm>
              <a:off x="4215609" y="3817966"/>
              <a:ext cx="600074" cy="314325"/>
            </a:xfrm>
            <a:prstGeom prst="roundRect">
              <a:avLst/>
            </a:prstGeom>
            <a:solidFill>
              <a:srgbClr val="98C1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" dirty="0" err="1">
                  <a:latin typeface="Bahnschrift SemiBold" panose="020B0502040204020203" pitchFamily="34" charset="0"/>
                </a:rPr>
                <a:t>css</a:t>
              </a:r>
              <a:endParaRPr lang="en-US" sz="100" dirty="0">
                <a:latin typeface="Bahnschrift SemiBold" panose="020B0502040204020203" pitchFamily="34" charset="0"/>
              </a:endParaRPr>
            </a:p>
          </p:txBody>
        </p:sp>
      </p:grpSp>
      <p:pic>
        <p:nvPicPr>
          <p:cNvPr id="34" name="Picture 2">
            <a:extLst>
              <a:ext uri="{FF2B5EF4-FFF2-40B4-BE49-F238E27FC236}">
                <a16:creationId xmlns:a16="http://schemas.microsoft.com/office/drawing/2014/main" id="{CAD1406C-E29D-5AD9-F659-2E406A9AC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01" y="518571"/>
            <a:ext cx="1020031" cy="102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B6150DC-3680-80AF-C44B-70E12C1CC172}"/>
              </a:ext>
            </a:extLst>
          </p:cNvPr>
          <p:cNvSpPr txBox="1"/>
          <p:nvPr/>
        </p:nvSpPr>
        <p:spPr>
          <a:xfrm>
            <a:off x="406400" y="616712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Where is the repository?</a:t>
            </a:r>
            <a:endParaRPr lang="en-US" dirty="0">
              <a:solidFill>
                <a:schemeClr val="bg2">
                  <a:lumMod val="75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26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435</Words>
  <Application>Microsoft Office PowerPoint</Application>
  <PresentationFormat>Widescreen</PresentationFormat>
  <Paragraphs>132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Aptos Display</vt:lpstr>
      <vt:lpstr>Arial</vt:lpstr>
      <vt:lpstr>Bahnschrift Light</vt:lpstr>
      <vt:lpstr>Bahnschrift Light SemiCondensed</vt:lpstr>
      <vt:lpstr>Bahnschrift SemiBold</vt:lpstr>
      <vt:lpstr>Bahnschrift SemiBold SemiConden</vt:lpstr>
      <vt:lpstr>Bahnschrift SemiCondensed</vt:lpstr>
      <vt:lpstr>Bahnschrift SemiLight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Althani Miguel Leonida</dc:creator>
  <cp:lastModifiedBy>Althani Miguel Leonida</cp:lastModifiedBy>
  <cp:revision>4</cp:revision>
  <dcterms:created xsi:type="dcterms:W3CDTF">2023-09-28T03:32:02Z</dcterms:created>
  <dcterms:modified xsi:type="dcterms:W3CDTF">2023-09-28T23:19:41Z</dcterms:modified>
</cp:coreProperties>
</file>