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" initials="A" lastIdx="1" clrIdx="0">
    <p:extLst>
      <p:ext uri="{19B8F6BF-5375-455C-9EA6-DF929625EA0E}">
        <p15:presenceInfo xmlns:p15="http://schemas.microsoft.com/office/powerpoint/2012/main" userId="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5624-1D79-4010-807E-9328A6CD30B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80D0-78FA-4A55-BD49-4CD85208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E3C3-5C55-459F-BA78-119C6C27D20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24AD-45CE-4E03-B8CB-B08070F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ocwebchuan.com/reference/tag/tag_ol.php" TargetMode="External"/><Relationship Id="rId2" Type="http://schemas.openxmlformats.org/officeDocument/2006/relationships/hyperlink" Target="https://hocwebchuan.com/reference/tag/tag_li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hocwebchuan.com/reference/tag/tag_menu.php" TargetMode="External"/><Relationship Id="rId4" Type="http://schemas.openxmlformats.org/officeDocument/2006/relationships/hyperlink" Target="https://hocwebchuan.com/reference/tag/tag_ul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11808" y="414352"/>
            <a:ext cx="9144000" cy="4561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gì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496" y="1062303"/>
            <a:ext cx="1032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(Cascading Style Sheets)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thẻ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HTML,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tái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tiết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kiệm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thời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gian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tao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</a:t>
            </a:r>
            <a:endParaRPr lang="vi-VN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497" y="2669079"/>
            <a:ext cx="1464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Cấu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2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trúc</a:t>
            </a:r>
            <a:r>
              <a:rPr lang="en-US" sz="22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endParaRPr lang="vi-VN" sz="22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7266" y="2443858"/>
            <a:ext cx="2606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 {</a:t>
            </a:r>
          </a:p>
          <a:p>
            <a:r>
              <a:rPr lang="en-US" dirty="0" smtClean="0"/>
              <a:t>	property: value;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94305" y="2247785"/>
            <a:ext cx="2889504" cy="131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496" y="3779520"/>
            <a:ext cx="50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Selector h1, property color </a:t>
            </a:r>
            <a:r>
              <a:rPr lang="en-US" dirty="0" err="1" smtClean="0"/>
              <a:t>và</a:t>
            </a:r>
            <a:r>
              <a:rPr lang="en-US" dirty="0" smtClean="0"/>
              <a:t> red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05" y="4587246"/>
            <a:ext cx="3664690" cy="13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672" y="426720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 smtClean="0"/>
              <a:t>Float: left.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989050"/>
            <a:ext cx="7119376" cy="2095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4672" y="2908242"/>
            <a:ext cx="18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/>
              <a:t>Float</a:t>
            </a:r>
            <a:r>
              <a:rPr lang="en-US" dirty="0" smtClean="0"/>
              <a:t>: Right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" y="3703008"/>
            <a:ext cx="7119376" cy="26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984" y="475488"/>
            <a:ext cx="104729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Nguyên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hoạt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động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 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một thành phần được 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CSS float là left hoặc right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thì tất cả các thẻ cùng cấp phía sau nó sẽ được 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tràn lên phía trên và lấp đầy chỗ </a:t>
            </a: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trống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1 hang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đủ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chứa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xuống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hang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cao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tiếp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dưới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block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thấp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nhất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cuối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cùng</a:t>
            </a: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tích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983" y="2334768"/>
            <a:ext cx="104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Clear property: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khắc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phục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lỗi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float property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84" y="2909037"/>
            <a:ext cx="5198171" cy="216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" y="2909037"/>
            <a:ext cx="5416595" cy="3672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84" y="4745513"/>
            <a:ext cx="5198171" cy="1412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2896" y="3816096"/>
            <a:ext cx="1170432" cy="52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2896" y="5743516"/>
            <a:ext cx="987552" cy="303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8176" y="314535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Margin</a:t>
            </a:r>
            <a:endParaRPr lang="en-US" sz="24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84" y="859536"/>
            <a:ext cx="6587579" cy="50231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48640" y="770731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Margin: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căn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lề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endParaRPr lang="en-US" sz="18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744" y="1226927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margin: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Margin-top: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Margin-bottom: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 smtClean="0"/>
              <a:t>dưới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Margin-right: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Margin-left: </a:t>
            </a:r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35" y="921653"/>
            <a:ext cx="2514951" cy="525853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852928" y="2913888"/>
            <a:ext cx="12192" cy="1048512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69919" y="3157204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Margin-bottom: 10%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9660" y="402336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margin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908" y="771668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Chú</a:t>
            </a:r>
            <a:r>
              <a:rPr lang="en-US" b="1" u="sng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ý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margin: auto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đều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sang 2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trang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web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3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8176" y="314535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Padding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640" y="770731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Padding: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khoảng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viên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tới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dung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18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endParaRPr lang="en-US" sz="18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744" y="1226927"/>
            <a:ext cx="42062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padding: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Padding -top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Padding -bottom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dưới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Padding -right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lề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adding -left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lề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trái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46" y="3137119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</a:t>
            </a:r>
            <a:r>
              <a:rPr lang="en-US" dirty="0" err="1"/>
              <a:t>Chưa</a:t>
            </a:r>
            <a:r>
              <a:rPr lang="en-US" dirty="0"/>
              <a:t> padding: 10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4" y="3650462"/>
            <a:ext cx="5426926" cy="2800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9479" y="3137119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padding: 10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3650462"/>
            <a:ext cx="5143256" cy="28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49680" y="375495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Display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712" y="831691"/>
            <a:ext cx="7949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b="1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b="1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display:</a:t>
            </a:r>
            <a:r>
              <a:rPr lang="en-US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xác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loại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endParaRPr lang="en-US" dirty="0">
              <a:solidFill>
                <a:srgbClr val="33333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9680" y="1287887"/>
            <a:ext cx="98206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giá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(hay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Display: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Block: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Thành phần hiển thị như một khối, khi sử dụng giá trị block thành phần sẽ đứng một hàng độc lập so với thành phần trước và sau nó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None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Inline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Thành 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phần sẽ hiển thị như một nội tuyến (inline, không ngắt dòng), đây là dạng mặc </a:t>
            </a: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49680" y="3608866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list-style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3168" y="4065062"/>
            <a:ext cx="105095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Thuộc tính </a:t>
            </a:r>
            <a:r>
              <a:rPr lang="vi-VN" b="1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list-style</a:t>
            </a:r>
            <a:r>
              <a:rPr lang="en-US" sz="1600" b="1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r>
              <a:rPr lang="vi-VN" sz="1600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600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thiết lập kiểu cho một danh </a:t>
            </a:r>
            <a:r>
              <a:rPr lang="vi-VN" sz="1600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sách.</a:t>
            </a:r>
            <a:r>
              <a:rPr lang="en-US" sz="1600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600" dirty="0" smtClean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chỉ </a:t>
            </a:r>
            <a:r>
              <a:rPr lang="vi-VN" sz="1600" dirty="0">
                <a:solidFill>
                  <a:srgbClr val="3333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sử dụng được cho danh sách (những thành phần chứa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 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&lt;li</a:t>
            </a:r>
            <a:r>
              <a:rPr lang="vi-VN" sz="1600" b="1" dirty="0" smtClean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&gt;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 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&lt;ol&gt;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, 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&lt;ul&gt;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, </a:t>
            </a: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&lt;menu&gt;</a:t>
            </a:r>
            <a:endParaRPr lang="vi-VN" sz="1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4964803"/>
            <a:ext cx="8838119" cy="12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4480" y="424263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Text-decoration CSS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8368" y="880459"/>
            <a:ext cx="10570464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Text-decoration: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kiểu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gạch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text.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51" y="1792851"/>
            <a:ext cx="3206497" cy="2498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1659024"/>
            <a:ext cx="7254240" cy="4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4464" y="362487"/>
            <a:ext cx="423672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Carousel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8" y="1500712"/>
            <a:ext cx="4322991" cy="77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8" y="2962296"/>
            <a:ext cx="7821116" cy="1933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28" y="928865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327" y="239044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6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4464" y="362487"/>
            <a:ext cx="423672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Product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0096" y="818683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Display: flex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" y="5080825"/>
            <a:ext cx="10058400" cy="1076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" y="1931824"/>
            <a:ext cx="5411719" cy="2164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002" y="11922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001" y="436328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chưa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flex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7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" y="1036404"/>
            <a:ext cx="2876951" cy="424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002" y="39977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1482392"/>
            <a:ext cx="7439676" cy="3802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744" y="3997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flex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272" y="452703"/>
            <a:ext cx="1032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3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loại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CSS (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ưu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giảm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dần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xuống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): </a:t>
            </a:r>
          </a:p>
          <a:p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Inline Style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Internal Style Sheet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External Style Sheet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9344" y="2088659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Selector</a:t>
            </a:r>
            <a:endParaRPr lang="en-US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2272" y="2544855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Basic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Selector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032" y="3001051"/>
            <a:ext cx="1032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3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loại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cơ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bản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ưu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giảm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dần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xuống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): </a:t>
            </a:r>
          </a:p>
          <a:p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ID Selector: 100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Class Selector: 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Element/tag Selector: 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Tổng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selector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nào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càng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hơn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ưu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trước</a:t>
            </a:r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056" y="397871"/>
            <a:ext cx="10497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Flex: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Flex-direction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Thay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đổi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sắp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xếp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(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ngang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dọc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Justify-content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căn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chỉnh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ngang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Align-item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căn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chỉnh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dọc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Flex-wrap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(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xuống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hàng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đủ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chỗ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chứa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19" y="2693500"/>
            <a:ext cx="3362794" cy="391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" y="2693500"/>
            <a:ext cx="4067743" cy="3961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056" y="2192017"/>
            <a:ext cx="4373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kỹ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thuật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flex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4319" y="221492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kỹ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thuật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flex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5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2560" y="320421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Display: grid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4" y="933503"/>
            <a:ext cx="1059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Grid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lệnh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Display: grid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cha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chứa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block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mà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muốn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dàng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layout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128" y="1374496"/>
            <a:ext cx="1059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Grid-template-columns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Chia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2560" y="1815489"/>
            <a:ext cx="63514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Cú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pháp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Grid-template-columns 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[col1] [col2] [col3],…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Grid-template-columns 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repeat(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kích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thước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Đơn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hay dung </a:t>
            </a: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fr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Gird-template-columns: 1fr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1fr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1fr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1fr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Grid-template-columns: repeat(4, 1fr)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2"/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=&gt;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4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bằng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4128" y="4077714"/>
            <a:ext cx="1059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Grid-template-rows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Chia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2560" y="4554835"/>
            <a:ext cx="598112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Cú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pháp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Grid-template-rows 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[col1] [col2] [col3],…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Grid-template-rows 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repeat(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kích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thước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Đơn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hay dung </a:t>
            </a: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fr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Chỉ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nên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muốn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chỉnh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height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Gird-template-rows: 80px 200px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85" y="4246990"/>
            <a:ext cx="4205291" cy="1836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28832" y="4421501"/>
            <a:ext cx="6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80px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2815" y="5165398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200px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" y="1517159"/>
            <a:ext cx="10058400" cy="3476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512" y="54864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Cú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pháp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3181642" y="5011382"/>
            <a:ext cx="744652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 flipV="1">
            <a:off x="798341" y="3121249"/>
            <a:ext cx="500342" cy="1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03533" y="5608320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gap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930" y="2936583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gap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1330" y="948391"/>
            <a:ext cx="797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Gird-gap | Grid-column-gap | Grid-row: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khoảng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44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4128" y="594208"/>
            <a:ext cx="1059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Grid-column/ Gird-row: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gom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dòng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464" y="93276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Cú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pháp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9282" y="1332513"/>
            <a:ext cx="797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Gird-column/grid-row: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/ span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dòng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2560" y="181548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Ví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32" y="2763595"/>
            <a:ext cx="6278880" cy="354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9" y="3153680"/>
            <a:ext cx="3248478" cy="3153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473" y="257892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6579841" y="881662"/>
            <a:ext cx="288097" cy="318211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473" y="5620512"/>
            <a:ext cx="2264487" cy="573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26985" y="1873944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Red Block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chiếm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2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cột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1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4464" y="362487"/>
            <a:ext cx="423672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464" y="101835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1296" y="101835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" y="1587355"/>
            <a:ext cx="5220429" cy="4401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3" y="1587355"/>
            <a:ext cx="353165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66928" y="362487"/>
            <a:ext cx="423672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Footer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633945"/>
            <a:ext cx="5858255" cy="4376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1" y="1633945"/>
            <a:ext cx="5294939" cy="4376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" y="104164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6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1" y="950976"/>
            <a:ext cx="3210373" cy="5416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6" y="950976"/>
            <a:ext cx="3075438" cy="541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821" y="33451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1856" y="950976"/>
            <a:ext cx="4200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Line-height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hiết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cao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giữa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dòng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Letter-spacing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ăng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hoặc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giảm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khoảng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giữa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ký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đoạn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tex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82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998909"/>
            <a:ext cx="3596678" cy="4141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312" y="342975"/>
            <a:ext cx="27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ID selector</a:t>
            </a:r>
            <a:endParaRPr lang="vi-VN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890" y="342975"/>
            <a:ext cx="27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Class selector</a:t>
            </a:r>
            <a:endParaRPr lang="vi-VN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8" y="5283700"/>
            <a:ext cx="1514686" cy="600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8240" y="2194560"/>
            <a:ext cx="151180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4816" y="3938016"/>
            <a:ext cx="1194835" cy="31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9147" y="53991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25" y="1035285"/>
            <a:ext cx="3572374" cy="4141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41025" y="536238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81" y="5245595"/>
            <a:ext cx="1590897" cy="6382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74985" y="2901696"/>
            <a:ext cx="1537063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72160" y="4033368"/>
            <a:ext cx="1194835" cy="31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99720" y="539911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quả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34" y="1035285"/>
            <a:ext cx="3238952" cy="414194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899198" y="3106258"/>
            <a:ext cx="1854145" cy="551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70" y="5336888"/>
            <a:ext cx="1695687" cy="600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73981" y="342975"/>
            <a:ext cx="27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Element/Tag selector</a:t>
            </a:r>
            <a:endParaRPr lang="vi-VN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4464" y="508791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Descendant (con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cháu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 CSS 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464" y="3308309"/>
            <a:ext cx="10326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Mô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tả</a:t>
            </a:r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endParaRPr lang="en-US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Id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#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lopLonNhat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lớp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ông</a:t>
            </a:r>
            <a:endParaRPr lang="en-US" sz="1600" dirty="0" smtClean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&lt;h1&gt;(html), &lt;h2&gt;(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), &lt;span&gt;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class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.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lopConCuaLopLonNhat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trực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tiếp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id #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lopLonNhat</a:t>
            </a: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b="1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&lt;h1&gt;(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), &lt;h2&gt;(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jquery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class 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r>
              <a:rPr lang="en-US" sz="16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lopConCuaLopLonNhat</a:t>
            </a: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cháu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id #</a:t>
            </a:r>
            <a:r>
              <a:rPr lang="en-U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lopLonNhat</a:t>
            </a:r>
            <a:endParaRPr lang="en-US" sz="1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2" y="1136383"/>
            <a:ext cx="330563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31" y="663561"/>
            <a:ext cx="7468642" cy="2343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94" y="663561"/>
            <a:ext cx="221963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877824"/>
            <a:ext cx="5825934" cy="5425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360" y="28041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Xây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dựng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layout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bố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cục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như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4464" y="508791"/>
            <a:ext cx="3858768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header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85" y="1403120"/>
            <a:ext cx="2695736" cy="191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0" y="1403120"/>
            <a:ext cx="3826209" cy="1913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464" y="3754357"/>
            <a:ext cx="1032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Text-align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Sắp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xếp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dung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ngang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Font-weight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thiết lập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dày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mỏng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Font-size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cỡ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</a:t>
            </a:r>
            <a:endParaRPr lang="en-US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Ngoài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còn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1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property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font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font-style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kiểu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in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đậm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 in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nghiêng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,…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font-variant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biến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đổi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font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nhận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giá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nomar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 small-caps, inherit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4464" y="508791"/>
            <a:ext cx="4504944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Navbar</a:t>
            </a:r>
            <a:endParaRPr lang="en-US" sz="2400" b="1" dirty="0" smtClean="0">
              <a:solidFill>
                <a:srgbClr val="FFC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" y="1396924"/>
            <a:ext cx="4749714" cy="5225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928" y="102759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3539" y="3241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39" y="804672"/>
            <a:ext cx="3084922" cy="58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3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4464" y="508791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CSS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8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464" y="964987"/>
            <a:ext cx="103266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Float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1 block sang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góc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trái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hay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góc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bố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cục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Margin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Canh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lề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Padding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tThêm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khoảng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so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dung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nó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Display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Xác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loại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Color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Đổi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text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List-style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dirty="0"/>
              <a:t> list-style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Text-decoration</a:t>
            </a:r>
            <a:r>
              <a:rPr lang="en-US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kiểu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gạch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text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7216" y="3008967"/>
            <a:ext cx="9144000" cy="45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CSS float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464" y="3560064"/>
            <a:ext cx="6452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Thuộc tính </a:t>
            </a:r>
            <a:r>
              <a:rPr lang="vi-VN" sz="16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Float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có thể có một trong các giá trị sau</a:t>
            </a: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sz="16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vi-VN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left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Cố định phần tử về bên trái</a:t>
            </a: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vi-VN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right: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Cố định phần tử về bên phải</a:t>
            </a:r>
            <a:r>
              <a:rPr lang="vi-VN" sz="1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vi-VN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none: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Nằm tại chính vị trí của nó (trạng thái bình thường).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inherit</a:t>
            </a:r>
            <a:r>
              <a:rPr lang="vi-VN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 (kế thừa): Phần tử kế thừa giá trị từ float cha.</a:t>
            </a:r>
          </a:p>
        </p:txBody>
      </p:sp>
    </p:spTree>
    <p:extLst>
      <p:ext uri="{BB962C8B-B14F-4D97-AF65-F5344CB8AC3E}">
        <p14:creationId xmlns:p14="http://schemas.microsoft.com/office/powerpoint/2010/main" val="132808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1006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Wingdings</vt:lpstr>
      <vt:lpstr>Office Theme</vt:lpstr>
      <vt:lpstr>CSS là gì?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441</cp:revision>
  <dcterms:created xsi:type="dcterms:W3CDTF">2022-03-24T06:59:55Z</dcterms:created>
  <dcterms:modified xsi:type="dcterms:W3CDTF">2022-03-26T10:11:39Z</dcterms:modified>
</cp:coreProperties>
</file>