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81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7E5757-7541-4C5E-8364-D589E143462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822AAC3-37BE-47AC-8B6A-BCB4E9326330}">
      <dgm:prSet phldrT="[텍스트]"/>
      <dgm:spPr>
        <a:solidFill>
          <a:schemeClr val="accent2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홈</a:t>
          </a:r>
          <a:endParaRPr lang="ko-KR" altLang="en-US" dirty="0"/>
        </a:p>
      </dgm:t>
    </dgm:pt>
    <dgm:pt modelId="{9B5394D9-CF5A-40C9-B92B-D6634B7CF0F8}" type="parTrans" cxnId="{7438C2EA-B6E5-4FE0-BC4A-81D48ACB43A3}">
      <dgm:prSet/>
      <dgm:spPr/>
      <dgm:t>
        <a:bodyPr/>
        <a:lstStyle/>
        <a:p>
          <a:pPr latinLnBrk="1"/>
          <a:endParaRPr lang="ko-KR" altLang="en-US"/>
        </a:p>
      </dgm:t>
    </dgm:pt>
    <dgm:pt modelId="{A5071463-EADC-428B-85E6-D16C7792F4F8}" type="sibTrans" cxnId="{7438C2EA-B6E5-4FE0-BC4A-81D48ACB43A3}">
      <dgm:prSet/>
      <dgm:spPr/>
      <dgm:t>
        <a:bodyPr/>
        <a:lstStyle/>
        <a:p>
          <a:pPr latinLnBrk="1"/>
          <a:endParaRPr lang="ko-KR" altLang="en-US"/>
        </a:p>
      </dgm:t>
    </dgm:pt>
    <dgm:pt modelId="{EB04295C-7840-4565-8E5D-D05EABDB818B}" type="asst">
      <dgm:prSet phldrT="[텍스트]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프로필</a:t>
          </a:r>
          <a:endParaRPr lang="ko-KR" altLang="en-US" dirty="0"/>
        </a:p>
      </dgm:t>
    </dgm:pt>
    <dgm:pt modelId="{6CAC6B47-DE70-475A-A7B2-6007A60EAD46}" type="parTrans" cxnId="{0CC9DA2B-C368-498C-B9AE-0E1180C342B2}">
      <dgm:prSet/>
      <dgm:spPr/>
      <dgm:t>
        <a:bodyPr/>
        <a:lstStyle/>
        <a:p>
          <a:pPr latinLnBrk="1"/>
          <a:endParaRPr lang="ko-KR" altLang="en-US"/>
        </a:p>
      </dgm:t>
    </dgm:pt>
    <dgm:pt modelId="{20679119-D184-4626-B188-E161A8E71C05}" type="sibTrans" cxnId="{0CC9DA2B-C368-498C-B9AE-0E1180C342B2}">
      <dgm:prSet/>
      <dgm:spPr/>
      <dgm:t>
        <a:bodyPr/>
        <a:lstStyle/>
        <a:p>
          <a:pPr latinLnBrk="1"/>
          <a:endParaRPr lang="ko-KR" altLang="en-US"/>
        </a:p>
      </dgm:t>
    </dgm:pt>
    <dgm:pt modelId="{E2C0FCC4-6807-49D7-B88F-753E1840E3A5}" type="asst">
      <dgm:prSet phldrT="[텍스트]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갤러리</a:t>
          </a:r>
          <a:endParaRPr lang="ko-KR" altLang="en-US" dirty="0"/>
        </a:p>
      </dgm:t>
    </dgm:pt>
    <dgm:pt modelId="{86AF6E84-3074-493E-8EBF-269AFD2498C0}" type="parTrans" cxnId="{6B2E82FA-237A-4F83-BA1E-7F4AFB61A654}">
      <dgm:prSet/>
      <dgm:spPr/>
      <dgm:t>
        <a:bodyPr/>
        <a:lstStyle/>
        <a:p>
          <a:pPr latinLnBrk="1"/>
          <a:endParaRPr lang="ko-KR" altLang="en-US"/>
        </a:p>
      </dgm:t>
    </dgm:pt>
    <dgm:pt modelId="{8186584D-529F-41FF-AB08-CE5CDA459860}" type="sibTrans" cxnId="{6B2E82FA-237A-4F83-BA1E-7F4AFB61A654}">
      <dgm:prSet/>
      <dgm:spPr/>
      <dgm:t>
        <a:bodyPr/>
        <a:lstStyle/>
        <a:p>
          <a:pPr latinLnBrk="1"/>
          <a:endParaRPr lang="ko-KR" altLang="en-US"/>
        </a:p>
      </dgm:t>
    </dgm:pt>
    <dgm:pt modelId="{770C898F-2D20-46DF-A438-9FBDE80F6E9C}" type="asst">
      <dgm:prSet phldrT="[텍스트]"/>
      <dgm:spPr/>
      <dgm:t>
        <a:bodyPr/>
        <a:lstStyle/>
        <a:p>
          <a:pPr latinLnBrk="1"/>
          <a:r>
            <a:rPr lang="en-US" altLang="ko-KR" dirty="0" smtClean="0"/>
            <a:t>Landscapes</a:t>
          </a:r>
          <a:endParaRPr lang="ko-KR" altLang="en-US" dirty="0"/>
        </a:p>
      </dgm:t>
    </dgm:pt>
    <dgm:pt modelId="{A862F628-D94C-41CE-B70D-8DF007F8F235}" type="parTrans" cxnId="{424B34F4-9856-43A3-99F6-32C732B8E42E}">
      <dgm:prSet/>
      <dgm:spPr/>
      <dgm:t>
        <a:bodyPr/>
        <a:lstStyle/>
        <a:p>
          <a:pPr latinLnBrk="1"/>
          <a:endParaRPr lang="ko-KR" altLang="en-US"/>
        </a:p>
      </dgm:t>
    </dgm:pt>
    <dgm:pt modelId="{6F1C29C5-6C96-451D-B7F6-C4171F900162}" type="sibTrans" cxnId="{424B34F4-9856-43A3-99F6-32C732B8E42E}">
      <dgm:prSet/>
      <dgm:spPr/>
      <dgm:t>
        <a:bodyPr/>
        <a:lstStyle/>
        <a:p>
          <a:pPr latinLnBrk="1"/>
          <a:endParaRPr lang="ko-KR" altLang="en-US"/>
        </a:p>
      </dgm:t>
    </dgm:pt>
    <dgm:pt modelId="{91F82F6E-2867-4715-80F8-094B02272F52}" type="asst">
      <dgm:prSet phldrT="[텍스트]"/>
      <dgm:spPr/>
      <dgm:t>
        <a:bodyPr/>
        <a:lstStyle/>
        <a:p>
          <a:pPr latinLnBrk="1"/>
          <a:r>
            <a:rPr lang="en-US" altLang="ko-KR" dirty="0" smtClean="0"/>
            <a:t>Cosplay</a:t>
          </a:r>
          <a:endParaRPr lang="ko-KR" altLang="en-US" dirty="0"/>
        </a:p>
      </dgm:t>
    </dgm:pt>
    <dgm:pt modelId="{DF541C8B-647A-442F-AC46-B8DE6D677832}" type="parTrans" cxnId="{D0D66B90-38A6-4D00-B211-123C53412A37}">
      <dgm:prSet/>
      <dgm:spPr/>
      <dgm:t>
        <a:bodyPr/>
        <a:lstStyle/>
        <a:p>
          <a:pPr latinLnBrk="1"/>
          <a:endParaRPr lang="ko-KR" altLang="en-US"/>
        </a:p>
      </dgm:t>
    </dgm:pt>
    <dgm:pt modelId="{D6CBE060-2DC7-4112-AB0B-554C65D49239}" type="sibTrans" cxnId="{D0D66B90-38A6-4D00-B211-123C53412A37}">
      <dgm:prSet/>
      <dgm:spPr/>
      <dgm:t>
        <a:bodyPr/>
        <a:lstStyle/>
        <a:p>
          <a:pPr latinLnBrk="1"/>
          <a:endParaRPr lang="ko-KR" altLang="en-US"/>
        </a:p>
      </dgm:t>
    </dgm:pt>
    <dgm:pt modelId="{8C334D85-95BC-4AF3-9A16-043F183BF1EB}" type="asst">
      <dgm:prSet phldrT="[텍스트]"/>
      <dgm:spPr/>
      <dgm:t>
        <a:bodyPr/>
        <a:lstStyle/>
        <a:p>
          <a:pPr latinLnBrk="1"/>
          <a:r>
            <a:rPr lang="en-US" altLang="ko-KR" dirty="0" smtClean="0"/>
            <a:t>Logos, ETC.</a:t>
          </a:r>
          <a:endParaRPr lang="ko-KR" altLang="en-US" dirty="0"/>
        </a:p>
      </dgm:t>
    </dgm:pt>
    <dgm:pt modelId="{0B53D143-EA4C-47CF-A1C0-82C074C43506}" type="parTrans" cxnId="{B8A78341-DBDE-4B79-A726-36560CA6D59D}">
      <dgm:prSet/>
      <dgm:spPr/>
      <dgm:t>
        <a:bodyPr/>
        <a:lstStyle/>
        <a:p>
          <a:pPr latinLnBrk="1"/>
          <a:endParaRPr lang="ko-KR" altLang="en-US"/>
        </a:p>
      </dgm:t>
    </dgm:pt>
    <dgm:pt modelId="{18F2DC53-965F-4DAD-BC4B-B346DD384475}" type="sibTrans" cxnId="{B8A78341-DBDE-4B79-A726-36560CA6D59D}">
      <dgm:prSet/>
      <dgm:spPr/>
      <dgm:t>
        <a:bodyPr/>
        <a:lstStyle/>
        <a:p>
          <a:pPr latinLnBrk="1"/>
          <a:endParaRPr lang="ko-KR" altLang="en-US"/>
        </a:p>
      </dgm:t>
    </dgm:pt>
    <dgm:pt modelId="{DCE3355E-4B24-48E0-BDAF-427E3A8A55FA}" type="asst">
      <dgm:prSet phldrT="[텍스트]"/>
      <dgm:spPr>
        <a:solidFill>
          <a:srgbClr val="C00000"/>
        </a:solidFill>
      </dgm:spPr>
      <dgm:t>
        <a:bodyPr/>
        <a:lstStyle/>
        <a:p>
          <a:pPr latinLnBrk="1"/>
          <a:r>
            <a:rPr lang="en-US" altLang="ko-KR" dirty="0" smtClean="0"/>
            <a:t>Quick Gallery</a:t>
          </a:r>
          <a:endParaRPr lang="ko-KR" altLang="en-US" dirty="0"/>
        </a:p>
      </dgm:t>
    </dgm:pt>
    <dgm:pt modelId="{4F22F201-DF4B-4371-A410-B68B1D23B6CF}" type="parTrans" cxnId="{A139411F-C09D-4E1D-AA98-BFE70A192D31}">
      <dgm:prSet/>
      <dgm:spPr/>
      <dgm:t>
        <a:bodyPr/>
        <a:lstStyle/>
        <a:p>
          <a:pPr latinLnBrk="1"/>
          <a:endParaRPr lang="ko-KR" altLang="en-US"/>
        </a:p>
      </dgm:t>
    </dgm:pt>
    <dgm:pt modelId="{3C15C9DA-19C3-4D3D-BD4C-4DA172812ECE}" type="sibTrans" cxnId="{A139411F-C09D-4E1D-AA98-BFE70A192D31}">
      <dgm:prSet/>
      <dgm:spPr/>
      <dgm:t>
        <a:bodyPr/>
        <a:lstStyle/>
        <a:p>
          <a:pPr latinLnBrk="1"/>
          <a:endParaRPr lang="ko-KR" altLang="en-US"/>
        </a:p>
      </dgm:t>
    </dgm:pt>
    <dgm:pt modelId="{61DCF0AD-471F-4164-9C80-A8F797204318}" type="pres">
      <dgm:prSet presAssocID="{C27E5757-7541-4C5E-8364-D589E143462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028BDB-28A6-4AF2-A8B1-FA6ECA46C357}" type="pres">
      <dgm:prSet presAssocID="{3822AAC3-37BE-47AC-8B6A-BCB4E9326330}" presName="hierRoot1" presStyleCnt="0">
        <dgm:presLayoutVars>
          <dgm:hierBranch val="init"/>
        </dgm:presLayoutVars>
      </dgm:prSet>
      <dgm:spPr/>
    </dgm:pt>
    <dgm:pt modelId="{1C7E5E55-99F9-465D-B2F4-BC26D8867087}" type="pres">
      <dgm:prSet presAssocID="{3822AAC3-37BE-47AC-8B6A-BCB4E9326330}" presName="rootComposite1" presStyleCnt="0"/>
      <dgm:spPr/>
    </dgm:pt>
    <dgm:pt modelId="{38F15E56-D517-4AD4-9F5C-EF53A806EC32}" type="pres">
      <dgm:prSet presAssocID="{3822AAC3-37BE-47AC-8B6A-BCB4E9326330}" presName="rootText1" presStyleLbl="node0" presStyleIdx="0" presStyleCnt="1" custScaleX="76366" custScaleY="63508" custLinFactNeighborX="-80446" custLinFactNeighborY="3754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9FF717-A298-43CF-A302-6F76084F5702}" type="pres">
      <dgm:prSet presAssocID="{3822AAC3-37BE-47AC-8B6A-BCB4E9326330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F13CDC0C-AD52-438A-8309-0E3652DD7056}" type="pres">
      <dgm:prSet presAssocID="{3822AAC3-37BE-47AC-8B6A-BCB4E9326330}" presName="hierChild2" presStyleCnt="0"/>
      <dgm:spPr/>
    </dgm:pt>
    <dgm:pt modelId="{C970EDC2-9118-4BBA-BFF0-72E9FFDF4411}" type="pres">
      <dgm:prSet presAssocID="{3822AAC3-37BE-47AC-8B6A-BCB4E9326330}" presName="hierChild3" presStyleCnt="0"/>
      <dgm:spPr/>
    </dgm:pt>
    <dgm:pt modelId="{51C2A0AB-F5D7-4C32-A5B5-C8E987778CCA}" type="pres">
      <dgm:prSet presAssocID="{6CAC6B47-DE70-475A-A7B2-6007A60EAD46}" presName="Name111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EE502F2-ED2F-4E66-83C8-68DA39424413}" type="pres">
      <dgm:prSet presAssocID="{EB04295C-7840-4565-8E5D-D05EABDB818B}" presName="hierRoot3" presStyleCnt="0">
        <dgm:presLayoutVars>
          <dgm:hierBranch val="init"/>
        </dgm:presLayoutVars>
      </dgm:prSet>
      <dgm:spPr/>
    </dgm:pt>
    <dgm:pt modelId="{B2817AEB-8F41-4A45-872C-FB55599D7036}" type="pres">
      <dgm:prSet presAssocID="{EB04295C-7840-4565-8E5D-D05EABDB818B}" presName="rootComposite3" presStyleCnt="0"/>
      <dgm:spPr/>
    </dgm:pt>
    <dgm:pt modelId="{9704C3E9-AB68-4328-8A60-4168F0607B35}" type="pres">
      <dgm:prSet presAssocID="{EB04295C-7840-4565-8E5D-D05EABDB818B}" presName="rootText3" presStyleLbl="asst1" presStyleIdx="0" presStyleCnt="6" custScaleX="81575" custScaleY="92849" custLinFactNeighborX="-80446" custLinFactNeighborY="3754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519464-D00B-46D5-BF9F-714C424772D2}" type="pres">
      <dgm:prSet presAssocID="{EB04295C-7840-4565-8E5D-D05EABDB818B}" presName="rootConnector3" presStyleLbl="asst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E1C0E3D4-D593-46D7-AE52-527C390D45B6}" type="pres">
      <dgm:prSet presAssocID="{EB04295C-7840-4565-8E5D-D05EABDB818B}" presName="hierChild6" presStyleCnt="0"/>
      <dgm:spPr/>
    </dgm:pt>
    <dgm:pt modelId="{19329DCC-373F-4043-A522-C5BC7665182F}" type="pres">
      <dgm:prSet presAssocID="{EB04295C-7840-4565-8E5D-D05EABDB818B}" presName="hierChild7" presStyleCnt="0"/>
      <dgm:spPr/>
    </dgm:pt>
    <dgm:pt modelId="{99C5CDD9-1A9B-4EB9-9E25-D663E5C0D675}" type="pres">
      <dgm:prSet presAssocID="{86AF6E84-3074-493E-8EBF-269AFD2498C0}" presName="Name111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02F7940-EF2F-4657-B3AB-E70CAD9AEC2A}" type="pres">
      <dgm:prSet presAssocID="{E2C0FCC4-6807-49D7-B88F-753E1840E3A5}" presName="hierRoot3" presStyleCnt="0">
        <dgm:presLayoutVars>
          <dgm:hierBranch val="init"/>
        </dgm:presLayoutVars>
      </dgm:prSet>
      <dgm:spPr/>
    </dgm:pt>
    <dgm:pt modelId="{4E0C6746-6108-46E2-A503-C49F13ADDE58}" type="pres">
      <dgm:prSet presAssocID="{E2C0FCC4-6807-49D7-B88F-753E1840E3A5}" presName="rootComposite3" presStyleCnt="0"/>
      <dgm:spPr/>
    </dgm:pt>
    <dgm:pt modelId="{4C063B4B-7FDF-4B45-A0DC-459E81558994}" type="pres">
      <dgm:prSet presAssocID="{E2C0FCC4-6807-49D7-B88F-753E1840E3A5}" presName="rootText3" presStyleLbl="asst1" presStyleIdx="1" presStyleCnt="6" custLinFactNeighborX="-80446" custLinFactNeighborY="3754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372316-66C1-4E2C-9963-0BB1AC69C8BF}" type="pres">
      <dgm:prSet presAssocID="{E2C0FCC4-6807-49D7-B88F-753E1840E3A5}" presName="rootConnector3" presStyleLbl="asst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45053DB9-CB22-406A-B523-70A946E910E5}" type="pres">
      <dgm:prSet presAssocID="{E2C0FCC4-6807-49D7-B88F-753E1840E3A5}" presName="hierChild6" presStyleCnt="0"/>
      <dgm:spPr/>
    </dgm:pt>
    <dgm:pt modelId="{2F67E42B-FCC8-4469-A529-6D95C3EFBE78}" type="pres">
      <dgm:prSet presAssocID="{E2C0FCC4-6807-49D7-B88F-753E1840E3A5}" presName="hierChild7" presStyleCnt="0"/>
      <dgm:spPr/>
    </dgm:pt>
    <dgm:pt modelId="{1E0EF82C-DF71-4228-B75D-4ED7818F58ED}" type="pres">
      <dgm:prSet presAssocID="{A862F628-D94C-41CE-B70D-8DF007F8F235}" presName="Name111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F3E10392-A80D-4369-8F82-C3BF869F146C}" type="pres">
      <dgm:prSet presAssocID="{770C898F-2D20-46DF-A438-9FBDE80F6E9C}" presName="hierRoot3" presStyleCnt="0">
        <dgm:presLayoutVars>
          <dgm:hierBranch val="init"/>
        </dgm:presLayoutVars>
      </dgm:prSet>
      <dgm:spPr/>
    </dgm:pt>
    <dgm:pt modelId="{D104090A-A42A-4C83-BCFB-7E41762C5485}" type="pres">
      <dgm:prSet presAssocID="{770C898F-2D20-46DF-A438-9FBDE80F6E9C}" presName="rootComposite3" presStyleCnt="0"/>
      <dgm:spPr/>
    </dgm:pt>
    <dgm:pt modelId="{DAB3C1F4-D3F1-415B-9C55-A162090798E6}" type="pres">
      <dgm:prSet presAssocID="{770C898F-2D20-46DF-A438-9FBDE80F6E9C}" presName="rootText3" presStyleLbl="asst1" presStyleIdx="2" presStyleCnt="6" custLinFactNeighborX="-80446" custLinFactNeighborY="3754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9C9D4F-5B88-45F5-BC46-F0AC4720ECE8}" type="pres">
      <dgm:prSet presAssocID="{770C898F-2D20-46DF-A438-9FBDE80F6E9C}" presName="rootConnector3" presStyleLbl="asst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50685137-8E4D-4DEF-889F-4F14F388F339}" type="pres">
      <dgm:prSet presAssocID="{770C898F-2D20-46DF-A438-9FBDE80F6E9C}" presName="hierChild6" presStyleCnt="0"/>
      <dgm:spPr/>
    </dgm:pt>
    <dgm:pt modelId="{76EC40E3-10D4-40C9-96F1-83582A49F890}" type="pres">
      <dgm:prSet presAssocID="{770C898F-2D20-46DF-A438-9FBDE80F6E9C}" presName="hierChild7" presStyleCnt="0"/>
      <dgm:spPr/>
    </dgm:pt>
    <dgm:pt modelId="{3A809535-581A-4705-9819-FF24601C60D7}" type="pres">
      <dgm:prSet presAssocID="{DF541C8B-647A-442F-AC46-B8DE6D677832}" presName="Name111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7960F74-DF56-4493-938E-29E6E711D5F8}" type="pres">
      <dgm:prSet presAssocID="{91F82F6E-2867-4715-80F8-094B02272F52}" presName="hierRoot3" presStyleCnt="0">
        <dgm:presLayoutVars>
          <dgm:hierBranch val="init"/>
        </dgm:presLayoutVars>
      </dgm:prSet>
      <dgm:spPr/>
    </dgm:pt>
    <dgm:pt modelId="{390D46A8-A316-459C-ABAE-5FE68E38A20D}" type="pres">
      <dgm:prSet presAssocID="{91F82F6E-2867-4715-80F8-094B02272F52}" presName="rootComposite3" presStyleCnt="0"/>
      <dgm:spPr/>
    </dgm:pt>
    <dgm:pt modelId="{B1E91F74-1662-4784-B315-1FCE51E21235}" type="pres">
      <dgm:prSet presAssocID="{91F82F6E-2867-4715-80F8-094B02272F52}" presName="rootText3" presStyleLbl="asst1" presStyleIdx="3" presStyleCnt="6" custLinFactNeighborX="-80446" custLinFactNeighborY="3754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BA0ECC-BC15-4A03-97C2-7E85F67A9F48}" type="pres">
      <dgm:prSet presAssocID="{91F82F6E-2867-4715-80F8-094B02272F52}" presName="rootConnector3" presStyleLbl="asst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336F170C-1841-4F84-9942-DAACC641F831}" type="pres">
      <dgm:prSet presAssocID="{91F82F6E-2867-4715-80F8-094B02272F52}" presName="hierChild6" presStyleCnt="0"/>
      <dgm:spPr/>
    </dgm:pt>
    <dgm:pt modelId="{CC80D420-491F-463E-B936-6B5191BF7A59}" type="pres">
      <dgm:prSet presAssocID="{91F82F6E-2867-4715-80F8-094B02272F52}" presName="hierChild7" presStyleCnt="0"/>
      <dgm:spPr/>
    </dgm:pt>
    <dgm:pt modelId="{9B4B3FDD-3BFC-4503-A178-40DE8378C18D}" type="pres">
      <dgm:prSet presAssocID="{0B53D143-EA4C-47CF-A1C0-82C074C43506}" presName="Name111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D1B75F4A-3BD9-4DBC-A3B0-BDFE8E16EEC1}" type="pres">
      <dgm:prSet presAssocID="{8C334D85-95BC-4AF3-9A16-043F183BF1EB}" presName="hierRoot3" presStyleCnt="0">
        <dgm:presLayoutVars>
          <dgm:hierBranch val="init"/>
        </dgm:presLayoutVars>
      </dgm:prSet>
      <dgm:spPr/>
    </dgm:pt>
    <dgm:pt modelId="{86E80926-B997-4A3E-A98D-38DFA5CF2C8D}" type="pres">
      <dgm:prSet presAssocID="{8C334D85-95BC-4AF3-9A16-043F183BF1EB}" presName="rootComposite3" presStyleCnt="0"/>
      <dgm:spPr/>
    </dgm:pt>
    <dgm:pt modelId="{E7B39314-6F59-4ED3-A8EB-C2C8998164C5}" type="pres">
      <dgm:prSet presAssocID="{8C334D85-95BC-4AF3-9A16-043F183BF1EB}" presName="rootText3" presStyleLbl="asst1" presStyleIdx="4" presStyleCnt="6" custLinFactNeighborX="-80446" custLinFactNeighborY="3754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56BA3B-AA99-4385-BC2A-EE85D239A33C}" type="pres">
      <dgm:prSet presAssocID="{8C334D85-95BC-4AF3-9A16-043F183BF1EB}" presName="rootConnector3" presStyleLbl="asst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9C6A3E56-68A8-4EAB-8CF3-5644538D4562}" type="pres">
      <dgm:prSet presAssocID="{8C334D85-95BC-4AF3-9A16-043F183BF1EB}" presName="hierChild6" presStyleCnt="0"/>
      <dgm:spPr/>
    </dgm:pt>
    <dgm:pt modelId="{26A08D0C-0DAA-4BDE-AE5F-2E09C0A7B505}" type="pres">
      <dgm:prSet presAssocID="{8C334D85-95BC-4AF3-9A16-043F183BF1EB}" presName="hierChild7" presStyleCnt="0"/>
      <dgm:spPr/>
    </dgm:pt>
    <dgm:pt modelId="{06B0A5B8-4D4A-4372-9506-02E8D95062FF}" type="pres">
      <dgm:prSet presAssocID="{4F22F201-DF4B-4371-A410-B68B1D23B6CF}" presName="Name111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649D8648-9E75-4EE3-B659-EE27756D7A52}" type="pres">
      <dgm:prSet presAssocID="{DCE3355E-4B24-48E0-BDAF-427E3A8A55FA}" presName="hierRoot3" presStyleCnt="0">
        <dgm:presLayoutVars>
          <dgm:hierBranch val="init"/>
        </dgm:presLayoutVars>
      </dgm:prSet>
      <dgm:spPr/>
    </dgm:pt>
    <dgm:pt modelId="{30D4DF3E-1DAF-484C-B8B6-F8B558BDB8A5}" type="pres">
      <dgm:prSet presAssocID="{DCE3355E-4B24-48E0-BDAF-427E3A8A55FA}" presName="rootComposite3" presStyleCnt="0"/>
      <dgm:spPr/>
    </dgm:pt>
    <dgm:pt modelId="{1123E4BE-9300-46FA-8E4B-8AB64605160F}" type="pres">
      <dgm:prSet presAssocID="{DCE3355E-4B24-48E0-BDAF-427E3A8A55FA}" presName="rootText3" presStyleLbl="asst1" presStyleIdx="5" presStyleCnt="6" custLinFactX="100000" custLinFactY="-200000" custLinFactNeighborX="182484" custLinFactNeighborY="-2595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C7C04C-B90C-48CB-B957-567F84D69674}" type="pres">
      <dgm:prSet presAssocID="{DCE3355E-4B24-48E0-BDAF-427E3A8A55FA}" presName="rootConnector3" presStyleLbl="asst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D7A36D66-D8BB-4CC9-A641-032D9D3EA1F9}" type="pres">
      <dgm:prSet presAssocID="{DCE3355E-4B24-48E0-BDAF-427E3A8A55FA}" presName="hierChild6" presStyleCnt="0"/>
      <dgm:spPr/>
    </dgm:pt>
    <dgm:pt modelId="{6AF71AD3-2FDC-4DC6-91FB-0F65C19A044D}" type="pres">
      <dgm:prSet presAssocID="{DCE3355E-4B24-48E0-BDAF-427E3A8A55FA}" presName="hierChild7" presStyleCnt="0"/>
      <dgm:spPr/>
    </dgm:pt>
  </dgm:ptLst>
  <dgm:cxnLst>
    <dgm:cxn modelId="{87D3B2E2-5F2F-4FA3-96C4-A317770DB7F1}" type="presOf" srcId="{DCE3355E-4B24-48E0-BDAF-427E3A8A55FA}" destId="{85C7C04C-B90C-48CB-B957-567F84D69674}" srcOrd="1" destOrd="0" presId="urn:microsoft.com/office/officeart/2005/8/layout/orgChart1"/>
    <dgm:cxn modelId="{DE861674-69E9-496C-A454-2077E0B0702B}" type="presOf" srcId="{E2C0FCC4-6807-49D7-B88F-753E1840E3A5}" destId="{6A372316-66C1-4E2C-9963-0BB1AC69C8BF}" srcOrd="1" destOrd="0" presId="urn:microsoft.com/office/officeart/2005/8/layout/orgChart1"/>
    <dgm:cxn modelId="{10818E7C-9BF0-4C9C-ABF1-2F9A79069FE4}" type="presOf" srcId="{0B53D143-EA4C-47CF-A1C0-82C074C43506}" destId="{9B4B3FDD-3BFC-4503-A178-40DE8378C18D}" srcOrd="0" destOrd="0" presId="urn:microsoft.com/office/officeart/2005/8/layout/orgChart1"/>
    <dgm:cxn modelId="{42E587BB-0ED2-4F9B-9359-DC3F2E2128F0}" type="presOf" srcId="{91F82F6E-2867-4715-80F8-094B02272F52}" destId="{12BA0ECC-BC15-4A03-97C2-7E85F67A9F48}" srcOrd="1" destOrd="0" presId="urn:microsoft.com/office/officeart/2005/8/layout/orgChart1"/>
    <dgm:cxn modelId="{716341DF-4164-4D05-87D6-4249D17A0FFE}" type="presOf" srcId="{EB04295C-7840-4565-8E5D-D05EABDB818B}" destId="{9704C3E9-AB68-4328-8A60-4168F0607B35}" srcOrd="0" destOrd="0" presId="urn:microsoft.com/office/officeart/2005/8/layout/orgChart1"/>
    <dgm:cxn modelId="{D0479CD1-188D-4686-B078-446F634F9450}" type="presOf" srcId="{3822AAC3-37BE-47AC-8B6A-BCB4E9326330}" destId="{38F15E56-D517-4AD4-9F5C-EF53A806EC32}" srcOrd="0" destOrd="0" presId="urn:microsoft.com/office/officeart/2005/8/layout/orgChart1"/>
    <dgm:cxn modelId="{7438C2EA-B6E5-4FE0-BC4A-81D48ACB43A3}" srcId="{C27E5757-7541-4C5E-8364-D589E143462E}" destId="{3822AAC3-37BE-47AC-8B6A-BCB4E9326330}" srcOrd="0" destOrd="0" parTransId="{9B5394D9-CF5A-40C9-B92B-D6634B7CF0F8}" sibTransId="{A5071463-EADC-428B-85E6-D16C7792F4F8}"/>
    <dgm:cxn modelId="{424B34F4-9856-43A3-99F6-32C732B8E42E}" srcId="{E2C0FCC4-6807-49D7-B88F-753E1840E3A5}" destId="{770C898F-2D20-46DF-A438-9FBDE80F6E9C}" srcOrd="0" destOrd="0" parTransId="{A862F628-D94C-41CE-B70D-8DF007F8F235}" sibTransId="{6F1C29C5-6C96-451D-B7F6-C4171F900162}"/>
    <dgm:cxn modelId="{F2892FBD-FC32-4E50-9F23-785EDE069B4B}" type="presOf" srcId="{8C334D85-95BC-4AF3-9A16-043F183BF1EB}" destId="{E7B39314-6F59-4ED3-A8EB-C2C8998164C5}" srcOrd="0" destOrd="0" presId="urn:microsoft.com/office/officeart/2005/8/layout/orgChart1"/>
    <dgm:cxn modelId="{CC3F5DFB-20D1-4402-A228-762750556032}" type="presOf" srcId="{91F82F6E-2867-4715-80F8-094B02272F52}" destId="{B1E91F74-1662-4784-B315-1FCE51E21235}" srcOrd="0" destOrd="0" presId="urn:microsoft.com/office/officeart/2005/8/layout/orgChart1"/>
    <dgm:cxn modelId="{6C674AC6-EBCE-45E1-9BF8-CA06EAC81AC4}" type="presOf" srcId="{EB04295C-7840-4565-8E5D-D05EABDB818B}" destId="{BC519464-D00B-46D5-BF9F-714C424772D2}" srcOrd="1" destOrd="0" presId="urn:microsoft.com/office/officeart/2005/8/layout/orgChart1"/>
    <dgm:cxn modelId="{F7A85566-FD09-4562-9495-FA4526381287}" type="presOf" srcId="{DF541C8B-647A-442F-AC46-B8DE6D677832}" destId="{3A809535-581A-4705-9819-FF24601C60D7}" srcOrd="0" destOrd="0" presId="urn:microsoft.com/office/officeart/2005/8/layout/orgChart1"/>
    <dgm:cxn modelId="{0CC9DA2B-C368-498C-B9AE-0E1180C342B2}" srcId="{3822AAC3-37BE-47AC-8B6A-BCB4E9326330}" destId="{EB04295C-7840-4565-8E5D-D05EABDB818B}" srcOrd="0" destOrd="0" parTransId="{6CAC6B47-DE70-475A-A7B2-6007A60EAD46}" sibTransId="{20679119-D184-4626-B188-E161A8E71C05}"/>
    <dgm:cxn modelId="{B1B53F78-CC23-41D6-8AE0-A4DBF31B6B9A}" type="presOf" srcId="{86AF6E84-3074-493E-8EBF-269AFD2498C0}" destId="{99C5CDD9-1A9B-4EB9-9E25-D663E5C0D675}" srcOrd="0" destOrd="0" presId="urn:microsoft.com/office/officeart/2005/8/layout/orgChart1"/>
    <dgm:cxn modelId="{0DEBB642-961B-413C-8FBD-4DDF10CDC712}" type="presOf" srcId="{8C334D85-95BC-4AF3-9A16-043F183BF1EB}" destId="{C356BA3B-AA99-4385-BC2A-EE85D239A33C}" srcOrd="1" destOrd="0" presId="urn:microsoft.com/office/officeart/2005/8/layout/orgChart1"/>
    <dgm:cxn modelId="{7E122F43-CC54-4EC7-961B-7EA2454EE378}" type="presOf" srcId="{DCE3355E-4B24-48E0-BDAF-427E3A8A55FA}" destId="{1123E4BE-9300-46FA-8E4B-8AB64605160F}" srcOrd="0" destOrd="0" presId="urn:microsoft.com/office/officeart/2005/8/layout/orgChart1"/>
    <dgm:cxn modelId="{B4762A55-6FB7-4563-84DB-54BA4706BE4D}" type="presOf" srcId="{A862F628-D94C-41CE-B70D-8DF007F8F235}" destId="{1E0EF82C-DF71-4228-B75D-4ED7818F58ED}" srcOrd="0" destOrd="0" presId="urn:microsoft.com/office/officeart/2005/8/layout/orgChart1"/>
    <dgm:cxn modelId="{A139411F-C09D-4E1D-AA98-BFE70A192D31}" srcId="{3822AAC3-37BE-47AC-8B6A-BCB4E9326330}" destId="{DCE3355E-4B24-48E0-BDAF-427E3A8A55FA}" srcOrd="2" destOrd="0" parTransId="{4F22F201-DF4B-4371-A410-B68B1D23B6CF}" sibTransId="{3C15C9DA-19C3-4D3D-BD4C-4DA172812ECE}"/>
    <dgm:cxn modelId="{6B2E82FA-237A-4F83-BA1E-7F4AFB61A654}" srcId="{3822AAC3-37BE-47AC-8B6A-BCB4E9326330}" destId="{E2C0FCC4-6807-49D7-B88F-753E1840E3A5}" srcOrd="1" destOrd="0" parTransId="{86AF6E84-3074-493E-8EBF-269AFD2498C0}" sibTransId="{8186584D-529F-41FF-AB08-CE5CDA459860}"/>
    <dgm:cxn modelId="{E6AEFB0F-49A0-43D0-9C83-87173B6AC80E}" type="presOf" srcId="{E2C0FCC4-6807-49D7-B88F-753E1840E3A5}" destId="{4C063B4B-7FDF-4B45-A0DC-459E81558994}" srcOrd="0" destOrd="0" presId="urn:microsoft.com/office/officeart/2005/8/layout/orgChart1"/>
    <dgm:cxn modelId="{B8A78341-DBDE-4B79-A726-36560CA6D59D}" srcId="{E2C0FCC4-6807-49D7-B88F-753E1840E3A5}" destId="{8C334D85-95BC-4AF3-9A16-043F183BF1EB}" srcOrd="2" destOrd="0" parTransId="{0B53D143-EA4C-47CF-A1C0-82C074C43506}" sibTransId="{18F2DC53-965F-4DAD-BC4B-B346DD384475}"/>
    <dgm:cxn modelId="{D0D66B90-38A6-4D00-B211-123C53412A37}" srcId="{E2C0FCC4-6807-49D7-B88F-753E1840E3A5}" destId="{91F82F6E-2867-4715-80F8-094B02272F52}" srcOrd="1" destOrd="0" parTransId="{DF541C8B-647A-442F-AC46-B8DE6D677832}" sibTransId="{D6CBE060-2DC7-4112-AB0B-554C65D49239}"/>
    <dgm:cxn modelId="{000762D8-AC33-465D-98E4-5F01A3070DFD}" type="presOf" srcId="{C27E5757-7541-4C5E-8364-D589E143462E}" destId="{61DCF0AD-471F-4164-9C80-A8F797204318}" srcOrd="0" destOrd="0" presId="urn:microsoft.com/office/officeart/2005/8/layout/orgChart1"/>
    <dgm:cxn modelId="{AE066A5A-2B11-45D7-B029-F514F44B6208}" type="presOf" srcId="{3822AAC3-37BE-47AC-8B6A-BCB4E9326330}" destId="{029FF717-A298-43CF-A302-6F76084F5702}" srcOrd="1" destOrd="0" presId="urn:microsoft.com/office/officeart/2005/8/layout/orgChart1"/>
    <dgm:cxn modelId="{5E51125B-FADA-4AA1-9E71-41DC85B1B664}" type="presOf" srcId="{770C898F-2D20-46DF-A438-9FBDE80F6E9C}" destId="{0F9C9D4F-5B88-45F5-BC46-F0AC4720ECE8}" srcOrd="1" destOrd="0" presId="urn:microsoft.com/office/officeart/2005/8/layout/orgChart1"/>
    <dgm:cxn modelId="{F733B324-53CD-4416-9FD0-63E90BDB8063}" type="presOf" srcId="{770C898F-2D20-46DF-A438-9FBDE80F6E9C}" destId="{DAB3C1F4-D3F1-415B-9C55-A162090798E6}" srcOrd="0" destOrd="0" presId="urn:microsoft.com/office/officeart/2005/8/layout/orgChart1"/>
    <dgm:cxn modelId="{47E2B41D-EB43-4BCF-8BC9-518472D742CB}" type="presOf" srcId="{4F22F201-DF4B-4371-A410-B68B1D23B6CF}" destId="{06B0A5B8-4D4A-4372-9506-02E8D95062FF}" srcOrd="0" destOrd="0" presId="urn:microsoft.com/office/officeart/2005/8/layout/orgChart1"/>
    <dgm:cxn modelId="{217D3774-8477-4585-8EF5-EDB2FD472213}" type="presOf" srcId="{6CAC6B47-DE70-475A-A7B2-6007A60EAD46}" destId="{51C2A0AB-F5D7-4C32-A5B5-C8E987778CCA}" srcOrd="0" destOrd="0" presId="urn:microsoft.com/office/officeart/2005/8/layout/orgChart1"/>
    <dgm:cxn modelId="{FF3F0AD4-B826-45A8-B8CF-8EAFC5EDB704}" type="presParOf" srcId="{61DCF0AD-471F-4164-9C80-A8F797204318}" destId="{8A028BDB-28A6-4AF2-A8B1-FA6ECA46C357}" srcOrd="0" destOrd="0" presId="urn:microsoft.com/office/officeart/2005/8/layout/orgChart1"/>
    <dgm:cxn modelId="{E605782D-F05E-44C7-BCCD-3202ED3D6A0A}" type="presParOf" srcId="{8A028BDB-28A6-4AF2-A8B1-FA6ECA46C357}" destId="{1C7E5E55-99F9-465D-B2F4-BC26D8867087}" srcOrd="0" destOrd="0" presId="urn:microsoft.com/office/officeart/2005/8/layout/orgChart1"/>
    <dgm:cxn modelId="{3AB8F417-9084-4792-9E7A-117097993DD6}" type="presParOf" srcId="{1C7E5E55-99F9-465D-B2F4-BC26D8867087}" destId="{38F15E56-D517-4AD4-9F5C-EF53A806EC32}" srcOrd="0" destOrd="0" presId="urn:microsoft.com/office/officeart/2005/8/layout/orgChart1"/>
    <dgm:cxn modelId="{C74FA8F6-0F8F-491B-8882-FDF7D212E954}" type="presParOf" srcId="{1C7E5E55-99F9-465D-B2F4-BC26D8867087}" destId="{029FF717-A298-43CF-A302-6F76084F5702}" srcOrd="1" destOrd="0" presId="urn:microsoft.com/office/officeart/2005/8/layout/orgChart1"/>
    <dgm:cxn modelId="{7DB816C9-3EE1-415A-B9BD-0FAABD4F4BFE}" type="presParOf" srcId="{8A028BDB-28A6-4AF2-A8B1-FA6ECA46C357}" destId="{F13CDC0C-AD52-438A-8309-0E3652DD7056}" srcOrd="1" destOrd="0" presId="urn:microsoft.com/office/officeart/2005/8/layout/orgChart1"/>
    <dgm:cxn modelId="{234991EA-79C3-4396-9233-6492891D26EA}" type="presParOf" srcId="{8A028BDB-28A6-4AF2-A8B1-FA6ECA46C357}" destId="{C970EDC2-9118-4BBA-BFF0-72E9FFDF4411}" srcOrd="2" destOrd="0" presId="urn:microsoft.com/office/officeart/2005/8/layout/orgChart1"/>
    <dgm:cxn modelId="{66A53CF4-1DC0-41F2-8DD7-142050711C8A}" type="presParOf" srcId="{C970EDC2-9118-4BBA-BFF0-72E9FFDF4411}" destId="{51C2A0AB-F5D7-4C32-A5B5-C8E987778CCA}" srcOrd="0" destOrd="0" presId="urn:microsoft.com/office/officeart/2005/8/layout/orgChart1"/>
    <dgm:cxn modelId="{A90BDB3A-9FDE-40A6-A319-F17DA6B0012D}" type="presParOf" srcId="{C970EDC2-9118-4BBA-BFF0-72E9FFDF4411}" destId="{1EE502F2-ED2F-4E66-83C8-68DA39424413}" srcOrd="1" destOrd="0" presId="urn:microsoft.com/office/officeart/2005/8/layout/orgChart1"/>
    <dgm:cxn modelId="{52AF86AF-E491-4665-98F0-3ACEB967EA77}" type="presParOf" srcId="{1EE502F2-ED2F-4E66-83C8-68DA39424413}" destId="{B2817AEB-8F41-4A45-872C-FB55599D7036}" srcOrd="0" destOrd="0" presId="urn:microsoft.com/office/officeart/2005/8/layout/orgChart1"/>
    <dgm:cxn modelId="{4A838603-3770-4ABF-AE1A-0CC32F940CEF}" type="presParOf" srcId="{B2817AEB-8F41-4A45-872C-FB55599D7036}" destId="{9704C3E9-AB68-4328-8A60-4168F0607B35}" srcOrd="0" destOrd="0" presId="urn:microsoft.com/office/officeart/2005/8/layout/orgChart1"/>
    <dgm:cxn modelId="{ECDA2753-37C6-4254-AD67-479A068085CC}" type="presParOf" srcId="{B2817AEB-8F41-4A45-872C-FB55599D7036}" destId="{BC519464-D00B-46D5-BF9F-714C424772D2}" srcOrd="1" destOrd="0" presId="urn:microsoft.com/office/officeart/2005/8/layout/orgChart1"/>
    <dgm:cxn modelId="{BD80ADB8-DA15-4F92-BA2D-1F5FB96F8A27}" type="presParOf" srcId="{1EE502F2-ED2F-4E66-83C8-68DA39424413}" destId="{E1C0E3D4-D593-46D7-AE52-527C390D45B6}" srcOrd="1" destOrd="0" presId="urn:microsoft.com/office/officeart/2005/8/layout/orgChart1"/>
    <dgm:cxn modelId="{EFD3DEEB-0F4E-4EE2-AA6D-51BA20CBF041}" type="presParOf" srcId="{1EE502F2-ED2F-4E66-83C8-68DA39424413}" destId="{19329DCC-373F-4043-A522-C5BC7665182F}" srcOrd="2" destOrd="0" presId="urn:microsoft.com/office/officeart/2005/8/layout/orgChart1"/>
    <dgm:cxn modelId="{0863138D-335D-43DF-83C0-95722A397E5F}" type="presParOf" srcId="{C970EDC2-9118-4BBA-BFF0-72E9FFDF4411}" destId="{99C5CDD9-1A9B-4EB9-9E25-D663E5C0D675}" srcOrd="2" destOrd="0" presId="urn:microsoft.com/office/officeart/2005/8/layout/orgChart1"/>
    <dgm:cxn modelId="{B77295B5-5A14-4584-903F-916D030AD471}" type="presParOf" srcId="{C970EDC2-9118-4BBA-BFF0-72E9FFDF4411}" destId="{002F7940-EF2F-4657-B3AB-E70CAD9AEC2A}" srcOrd="3" destOrd="0" presId="urn:microsoft.com/office/officeart/2005/8/layout/orgChart1"/>
    <dgm:cxn modelId="{4B782CE2-40B6-4B3B-A804-7C60BA910CD3}" type="presParOf" srcId="{002F7940-EF2F-4657-B3AB-E70CAD9AEC2A}" destId="{4E0C6746-6108-46E2-A503-C49F13ADDE58}" srcOrd="0" destOrd="0" presId="urn:microsoft.com/office/officeart/2005/8/layout/orgChart1"/>
    <dgm:cxn modelId="{28556431-2D93-4A2C-B839-2E8B51C2594E}" type="presParOf" srcId="{4E0C6746-6108-46E2-A503-C49F13ADDE58}" destId="{4C063B4B-7FDF-4B45-A0DC-459E81558994}" srcOrd="0" destOrd="0" presId="urn:microsoft.com/office/officeart/2005/8/layout/orgChart1"/>
    <dgm:cxn modelId="{9880DD6E-ABEC-40EE-951F-A7D656E9BDD6}" type="presParOf" srcId="{4E0C6746-6108-46E2-A503-C49F13ADDE58}" destId="{6A372316-66C1-4E2C-9963-0BB1AC69C8BF}" srcOrd="1" destOrd="0" presId="urn:microsoft.com/office/officeart/2005/8/layout/orgChart1"/>
    <dgm:cxn modelId="{6956C417-1BE1-489B-8B82-05908449DC2C}" type="presParOf" srcId="{002F7940-EF2F-4657-B3AB-E70CAD9AEC2A}" destId="{45053DB9-CB22-406A-B523-70A946E910E5}" srcOrd="1" destOrd="0" presId="urn:microsoft.com/office/officeart/2005/8/layout/orgChart1"/>
    <dgm:cxn modelId="{3C94C0BA-F375-4243-AA19-643BAC1D1FF6}" type="presParOf" srcId="{002F7940-EF2F-4657-B3AB-E70CAD9AEC2A}" destId="{2F67E42B-FCC8-4469-A529-6D95C3EFBE78}" srcOrd="2" destOrd="0" presId="urn:microsoft.com/office/officeart/2005/8/layout/orgChart1"/>
    <dgm:cxn modelId="{155513FE-C206-4222-A068-E5CC7A8D438C}" type="presParOf" srcId="{2F67E42B-FCC8-4469-A529-6D95C3EFBE78}" destId="{1E0EF82C-DF71-4228-B75D-4ED7818F58ED}" srcOrd="0" destOrd="0" presId="urn:microsoft.com/office/officeart/2005/8/layout/orgChart1"/>
    <dgm:cxn modelId="{26BE246D-927B-4BFC-ACA0-32E4319A5F38}" type="presParOf" srcId="{2F67E42B-FCC8-4469-A529-6D95C3EFBE78}" destId="{F3E10392-A80D-4369-8F82-C3BF869F146C}" srcOrd="1" destOrd="0" presId="urn:microsoft.com/office/officeart/2005/8/layout/orgChart1"/>
    <dgm:cxn modelId="{11CCE0E9-8BF2-42A4-8AB2-981DABC00488}" type="presParOf" srcId="{F3E10392-A80D-4369-8F82-C3BF869F146C}" destId="{D104090A-A42A-4C83-BCFB-7E41762C5485}" srcOrd="0" destOrd="0" presId="urn:microsoft.com/office/officeart/2005/8/layout/orgChart1"/>
    <dgm:cxn modelId="{144D4091-AD60-497D-9512-1D752A4C51C7}" type="presParOf" srcId="{D104090A-A42A-4C83-BCFB-7E41762C5485}" destId="{DAB3C1F4-D3F1-415B-9C55-A162090798E6}" srcOrd="0" destOrd="0" presId="urn:microsoft.com/office/officeart/2005/8/layout/orgChart1"/>
    <dgm:cxn modelId="{77549EF5-8910-4712-B8B8-D14D3C7FBD29}" type="presParOf" srcId="{D104090A-A42A-4C83-BCFB-7E41762C5485}" destId="{0F9C9D4F-5B88-45F5-BC46-F0AC4720ECE8}" srcOrd="1" destOrd="0" presId="urn:microsoft.com/office/officeart/2005/8/layout/orgChart1"/>
    <dgm:cxn modelId="{19A082BE-EE0F-4911-80C2-3B85027F0953}" type="presParOf" srcId="{F3E10392-A80D-4369-8F82-C3BF869F146C}" destId="{50685137-8E4D-4DEF-889F-4F14F388F339}" srcOrd="1" destOrd="0" presId="urn:microsoft.com/office/officeart/2005/8/layout/orgChart1"/>
    <dgm:cxn modelId="{75885087-D3FE-47C7-9C0D-741E24BD5811}" type="presParOf" srcId="{F3E10392-A80D-4369-8F82-C3BF869F146C}" destId="{76EC40E3-10D4-40C9-96F1-83582A49F890}" srcOrd="2" destOrd="0" presId="urn:microsoft.com/office/officeart/2005/8/layout/orgChart1"/>
    <dgm:cxn modelId="{0FCF7013-1EB1-4F9D-AE71-636CD5502E95}" type="presParOf" srcId="{2F67E42B-FCC8-4469-A529-6D95C3EFBE78}" destId="{3A809535-581A-4705-9819-FF24601C60D7}" srcOrd="2" destOrd="0" presId="urn:microsoft.com/office/officeart/2005/8/layout/orgChart1"/>
    <dgm:cxn modelId="{FAF42648-A39A-45A8-A999-EBF6DA5125FB}" type="presParOf" srcId="{2F67E42B-FCC8-4469-A529-6D95C3EFBE78}" destId="{67960F74-DF56-4493-938E-29E6E711D5F8}" srcOrd="3" destOrd="0" presId="urn:microsoft.com/office/officeart/2005/8/layout/orgChart1"/>
    <dgm:cxn modelId="{F12AABE7-93B3-4DE0-A4BD-9482536A84BC}" type="presParOf" srcId="{67960F74-DF56-4493-938E-29E6E711D5F8}" destId="{390D46A8-A316-459C-ABAE-5FE68E38A20D}" srcOrd="0" destOrd="0" presId="urn:microsoft.com/office/officeart/2005/8/layout/orgChart1"/>
    <dgm:cxn modelId="{DA2E2D89-1AD5-4B4F-B317-9A650B00C54A}" type="presParOf" srcId="{390D46A8-A316-459C-ABAE-5FE68E38A20D}" destId="{B1E91F74-1662-4784-B315-1FCE51E21235}" srcOrd="0" destOrd="0" presId="urn:microsoft.com/office/officeart/2005/8/layout/orgChart1"/>
    <dgm:cxn modelId="{D77C6223-8A99-4282-B701-E30FA63AA48F}" type="presParOf" srcId="{390D46A8-A316-459C-ABAE-5FE68E38A20D}" destId="{12BA0ECC-BC15-4A03-97C2-7E85F67A9F48}" srcOrd="1" destOrd="0" presId="urn:microsoft.com/office/officeart/2005/8/layout/orgChart1"/>
    <dgm:cxn modelId="{15C083E6-B85A-4352-9CFB-7E833E8CC43C}" type="presParOf" srcId="{67960F74-DF56-4493-938E-29E6E711D5F8}" destId="{336F170C-1841-4F84-9942-DAACC641F831}" srcOrd="1" destOrd="0" presId="urn:microsoft.com/office/officeart/2005/8/layout/orgChart1"/>
    <dgm:cxn modelId="{D4F2B500-1640-40FC-AAA2-37C2B10BEF29}" type="presParOf" srcId="{67960F74-DF56-4493-938E-29E6E711D5F8}" destId="{CC80D420-491F-463E-B936-6B5191BF7A59}" srcOrd="2" destOrd="0" presId="urn:microsoft.com/office/officeart/2005/8/layout/orgChart1"/>
    <dgm:cxn modelId="{EBE76C66-D1F4-49C4-89D2-8B630EFD0398}" type="presParOf" srcId="{2F67E42B-FCC8-4469-A529-6D95C3EFBE78}" destId="{9B4B3FDD-3BFC-4503-A178-40DE8378C18D}" srcOrd="4" destOrd="0" presId="urn:microsoft.com/office/officeart/2005/8/layout/orgChart1"/>
    <dgm:cxn modelId="{D8535C3F-220A-4052-BC6D-4F0D50152D1F}" type="presParOf" srcId="{2F67E42B-FCC8-4469-A529-6D95C3EFBE78}" destId="{D1B75F4A-3BD9-4DBC-A3B0-BDFE8E16EEC1}" srcOrd="5" destOrd="0" presId="urn:microsoft.com/office/officeart/2005/8/layout/orgChart1"/>
    <dgm:cxn modelId="{75D95EF7-67CB-44C4-9781-2391837AED24}" type="presParOf" srcId="{D1B75F4A-3BD9-4DBC-A3B0-BDFE8E16EEC1}" destId="{86E80926-B997-4A3E-A98D-38DFA5CF2C8D}" srcOrd="0" destOrd="0" presId="urn:microsoft.com/office/officeart/2005/8/layout/orgChart1"/>
    <dgm:cxn modelId="{D30636DD-4E09-488A-BEA0-E374C49404CD}" type="presParOf" srcId="{86E80926-B997-4A3E-A98D-38DFA5CF2C8D}" destId="{E7B39314-6F59-4ED3-A8EB-C2C8998164C5}" srcOrd="0" destOrd="0" presId="urn:microsoft.com/office/officeart/2005/8/layout/orgChart1"/>
    <dgm:cxn modelId="{54CCB26D-203E-4B55-8497-522A7318287C}" type="presParOf" srcId="{86E80926-B997-4A3E-A98D-38DFA5CF2C8D}" destId="{C356BA3B-AA99-4385-BC2A-EE85D239A33C}" srcOrd="1" destOrd="0" presId="urn:microsoft.com/office/officeart/2005/8/layout/orgChart1"/>
    <dgm:cxn modelId="{93731B3A-4492-4955-B821-A04CC7CBDF11}" type="presParOf" srcId="{D1B75F4A-3BD9-4DBC-A3B0-BDFE8E16EEC1}" destId="{9C6A3E56-68A8-4EAB-8CF3-5644538D4562}" srcOrd="1" destOrd="0" presId="urn:microsoft.com/office/officeart/2005/8/layout/orgChart1"/>
    <dgm:cxn modelId="{65F5B6D0-493F-42C4-ACBF-831AE4B0A7D4}" type="presParOf" srcId="{D1B75F4A-3BD9-4DBC-A3B0-BDFE8E16EEC1}" destId="{26A08D0C-0DAA-4BDE-AE5F-2E09C0A7B505}" srcOrd="2" destOrd="0" presId="urn:microsoft.com/office/officeart/2005/8/layout/orgChart1"/>
    <dgm:cxn modelId="{BC0FC191-60DB-476B-866C-58D1930B7FFB}" type="presParOf" srcId="{C970EDC2-9118-4BBA-BFF0-72E9FFDF4411}" destId="{06B0A5B8-4D4A-4372-9506-02E8D95062FF}" srcOrd="4" destOrd="0" presId="urn:microsoft.com/office/officeart/2005/8/layout/orgChart1"/>
    <dgm:cxn modelId="{F10AEEAA-E4E8-4A21-86E2-112AD6AC6EE6}" type="presParOf" srcId="{C970EDC2-9118-4BBA-BFF0-72E9FFDF4411}" destId="{649D8648-9E75-4EE3-B659-EE27756D7A52}" srcOrd="5" destOrd="0" presId="urn:microsoft.com/office/officeart/2005/8/layout/orgChart1"/>
    <dgm:cxn modelId="{552FFEEE-0600-499C-9E12-EE8CF4A8A2A3}" type="presParOf" srcId="{649D8648-9E75-4EE3-B659-EE27756D7A52}" destId="{30D4DF3E-1DAF-484C-B8B6-F8B558BDB8A5}" srcOrd="0" destOrd="0" presId="urn:microsoft.com/office/officeart/2005/8/layout/orgChart1"/>
    <dgm:cxn modelId="{BE6F817B-8589-4856-A364-949B91898F28}" type="presParOf" srcId="{30D4DF3E-1DAF-484C-B8B6-F8B558BDB8A5}" destId="{1123E4BE-9300-46FA-8E4B-8AB64605160F}" srcOrd="0" destOrd="0" presId="urn:microsoft.com/office/officeart/2005/8/layout/orgChart1"/>
    <dgm:cxn modelId="{61639613-A0E3-4B12-9788-F2860483D1EB}" type="presParOf" srcId="{30D4DF3E-1DAF-484C-B8B6-F8B558BDB8A5}" destId="{85C7C04C-B90C-48CB-B957-567F84D69674}" srcOrd="1" destOrd="0" presId="urn:microsoft.com/office/officeart/2005/8/layout/orgChart1"/>
    <dgm:cxn modelId="{A89BFA61-CEFA-4E6B-927F-4836E2403E86}" type="presParOf" srcId="{649D8648-9E75-4EE3-B659-EE27756D7A52}" destId="{D7A36D66-D8BB-4CC9-A641-032D9D3EA1F9}" srcOrd="1" destOrd="0" presId="urn:microsoft.com/office/officeart/2005/8/layout/orgChart1"/>
    <dgm:cxn modelId="{99F528CF-5923-42A4-9784-C4BA3AB875BF}" type="presParOf" srcId="{649D8648-9E75-4EE3-B659-EE27756D7A52}" destId="{6AF71AD3-2FDC-4DC6-91FB-0F65C19A044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0A5B8-4D4A-4372-9506-02E8D95062FF}">
      <dsp:nvSpPr>
        <dsp:cNvPr id="0" name=""/>
        <dsp:cNvSpPr/>
      </dsp:nvSpPr>
      <dsp:spPr>
        <a:xfrm>
          <a:off x="2553040" y="728456"/>
          <a:ext cx="3637137" cy="150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893"/>
              </a:lnTo>
              <a:lnTo>
                <a:pt x="3637137" y="1508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B3FDD-3BFC-4503-A178-40DE8378C18D}">
      <dsp:nvSpPr>
        <dsp:cNvPr id="0" name=""/>
        <dsp:cNvSpPr/>
      </dsp:nvSpPr>
      <dsp:spPr>
        <a:xfrm>
          <a:off x="4145179" y="1751460"/>
          <a:ext cx="151289" cy="1685794"/>
        </a:xfrm>
        <a:custGeom>
          <a:avLst/>
          <a:gdLst/>
          <a:ahLst/>
          <a:cxnLst/>
          <a:rect l="0" t="0" r="0" b="0"/>
          <a:pathLst>
            <a:path>
              <a:moveTo>
                <a:pt x="151289" y="0"/>
              </a:moveTo>
              <a:lnTo>
                <a:pt x="151289" y="1685794"/>
              </a:lnTo>
              <a:lnTo>
                <a:pt x="0" y="16857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09535-581A-4705-9819-FF24601C60D7}">
      <dsp:nvSpPr>
        <dsp:cNvPr id="0" name=""/>
        <dsp:cNvSpPr/>
      </dsp:nvSpPr>
      <dsp:spPr>
        <a:xfrm>
          <a:off x="4296469" y="1751460"/>
          <a:ext cx="151289" cy="662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790"/>
              </a:lnTo>
              <a:lnTo>
                <a:pt x="151289" y="662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EF82C-DF71-4228-B75D-4ED7818F58ED}">
      <dsp:nvSpPr>
        <dsp:cNvPr id="0" name=""/>
        <dsp:cNvSpPr/>
      </dsp:nvSpPr>
      <dsp:spPr>
        <a:xfrm>
          <a:off x="4145179" y="1751460"/>
          <a:ext cx="151289" cy="662790"/>
        </a:xfrm>
        <a:custGeom>
          <a:avLst/>
          <a:gdLst/>
          <a:ahLst/>
          <a:cxnLst/>
          <a:rect l="0" t="0" r="0" b="0"/>
          <a:pathLst>
            <a:path>
              <a:moveTo>
                <a:pt x="151289" y="0"/>
              </a:moveTo>
              <a:lnTo>
                <a:pt x="151289" y="662790"/>
              </a:lnTo>
              <a:lnTo>
                <a:pt x="0" y="662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5CDD9-1A9B-4EB9-9E25-D663E5C0D675}">
      <dsp:nvSpPr>
        <dsp:cNvPr id="0" name=""/>
        <dsp:cNvSpPr/>
      </dsp:nvSpPr>
      <dsp:spPr>
        <a:xfrm>
          <a:off x="2553040" y="728456"/>
          <a:ext cx="1023003" cy="662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790"/>
              </a:lnTo>
              <a:lnTo>
                <a:pt x="1023003" y="662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2A0AB-F5D7-4C32-A5B5-C8E987778CCA}">
      <dsp:nvSpPr>
        <dsp:cNvPr id="0" name=""/>
        <dsp:cNvSpPr/>
      </dsp:nvSpPr>
      <dsp:spPr>
        <a:xfrm>
          <a:off x="2269013" y="728456"/>
          <a:ext cx="284027" cy="662790"/>
        </a:xfrm>
        <a:custGeom>
          <a:avLst/>
          <a:gdLst/>
          <a:ahLst/>
          <a:cxnLst/>
          <a:rect l="0" t="0" r="0" b="0"/>
          <a:pathLst>
            <a:path>
              <a:moveTo>
                <a:pt x="284027" y="0"/>
              </a:moveTo>
              <a:lnTo>
                <a:pt x="284027" y="662790"/>
              </a:lnTo>
              <a:lnTo>
                <a:pt x="0" y="662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15E56-D517-4AD4-9F5C-EF53A806EC32}">
      <dsp:nvSpPr>
        <dsp:cNvPr id="0" name=""/>
        <dsp:cNvSpPr/>
      </dsp:nvSpPr>
      <dsp:spPr>
        <a:xfrm>
          <a:off x="2002881" y="270929"/>
          <a:ext cx="1100319" cy="457527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홈</a:t>
          </a:r>
          <a:endParaRPr lang="ko-KR" altLang="en-US" sz="2100" kern="1200" dirty="0"/>
        </a:p>
      </dsp:txBody>
      <dsp:txXfrm>
        <a:off x="2002881" y="270929"/>
        <a:ext cx="1100319" cy="457527"/>
      </dsp:txXfrm>
    </dsp:sp>
    <dsp:sp modelId="{9704C3E9-AB68-4328-8A60-4168F0607B35}">
      <dsp:nvSpPr>
        <dsp:cNvPr id="0" name=""/>
        <dsp:cNvSpPr/>
      </dsp:nvSpPr>
      <dsp:spPr>
        <a:xfrm>
          <a:off x="1093639" y="1056793"/>
          <a:ext cx="1175373" cy="66890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프로필</a:t>
          </a:r>
          <a:endParaRPr lang="ko-KR" altLang="en-US" sz="2100" kern="1200" dirty="0"/>
        </a:p>
      </dsp:txBody>
      <dsp:txXfrm>
        <a:off x="1093639" y="1056793"/>
        <a:ext cx="1175373" cy="668907"/>
      </dsp:txXfrm>
    </dsp:sp>
    <dsp:sp modelId="{4C063B4B-7FDF-4B45-A0DC-459E81558994}">
      <dsp:nvSpPr>
        <dsp:cNvPr id="0" name=""/>
        <dsp:cNvSpPr/>
      </dsp:nvSpPr>
      <dsp:spPr>
        <a:xfrm>
          <a:off x="3576044" y="1031035"/>
          <a:ext cx="1440849" cy="72042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갤러리</a:t>
          </a:r>
          <a:endParaRPr lang="ko-KR" altLang="en-US" sz="2100" kern="1200" dirty="0"/>
        </a:p>
      </dsp:txBody>
      <dsp:txXfrm>
        <a:off x="3576044" y="1031035"/>
        <a:ext cx="1440849" cy="720424"/>
      </dsp:txXfrm>
    </dsp:sp>
    <dsp:sp modelId="{DAB3C1F4-D3F1-415B-9C55-A162090798E6}">
      <dsp:nvSpPr>
        <dsp:cNvPr id="0" name=""/>
        <dsp:cNvSpPr/>
      </dsp:nvSpPr>
      <dsp:spPr>
        <a:xfrm>
          <a:off x="2704329" y="2054038"/>
          <a:ext cx="1440849" cy="720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Landscapes</a:t>
          </a:r>
          <a:endParaRPr lang="ko-KR" altLang="en-US" sz="2100" kern="1200" dirty="0"/>
        </a:p>
      </dsp:txBody>
      <dsp:txXfrm>
        <a:off x="2704329" y="2054038"/>
        <a:ext cx="1440849" cy="720424"/>
      </dsp:txXfrm>
    </dsp:sp>
    <dsp:sp modelId="{B1E91F74-1662-4784-B315-1FCE51E21235}">
      <dsp:nvSpPr>
        <dsp:cNvPr id="0" name=""/>
        <dsp:cNvSpPr/>
      </dsp:nvSpPr>
      <dsp:spPr>
        <a:xfrm>
          <a:off x="4447758" y="2054038"/>
          <a:ext cx="1440849" cy="720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Cosplay</a:t>
          </a:r>
          <a:endParaRPr lang="ko-KR" altLang="en-US" sz="2100" kern="1200" dirty="0"/>
        </a:p>
      </dsp:txBody>
      <dsp:txXfrm>
        <a:off x="4447758" y="2054038"/>
        <a:ext cx="1440849" cy="720424"/>
      </dsp:txXfrm>
    </dsp:sp>
    <dsp:sp modelId="{E7B39314-6F59-4ED3-A8EB-C2C8998164C5}">
      <dsp:nvSpPr>
        <dsp:cNvPr id="0" name=""/>
        <dsp:cNvSpPr/>
      </dsp:nvSpPr>
      <dsp:spPr>
        <a:xfrm>
          <a:off x="2704329" y="3077041"/>
          <a:ext cx="1440849" cy="720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Logos, ETC.</a:t>
          </a:r>
          <a:endParaRPr lang="ko-KR" altLang="en-US" sz="2100" kern="1200" dirty="0"/>
        </a:p>
      </dsp:txBody>
      <dsp:txXfrm>
        <a:off x="2704329" y="3077041"/>
        <a:ext cx="1440849" cy="720424"/>
      </dsp:txXfrm>
    </dsp:sp>
    <dsp:sp modelId="{1123E4BE-9300-46FA-8E4B-8AB64605160F}">
      <dsp:nvSpPr>
        <dsp:cNvPr id="0" name=""/>
        <dsp:cNvSpPr/>
      </dsp:nvSpPr>
      <dsp:spPr>
        <a:xfrm>
          <a:off x="6190178" y="519137"/>
          <a:ext cx="1440849" cy="720424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Quick Gallery</a:t>
          </a:r>
          <a:endParaRPr lang="ko-KR" altLang="en-US" sz="2100" kern="1200" dirty="0"/>
        </a:p>
      </dsp:txBody>
      <dsp:txXfrm>
        <a:off x="6190178" y="519137"/>
        <a:ext cx="1440849" cy="720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20EA5F0D-C1DC-412F-A146-DDB3A74B588F}" type="datetimeFigureOut">
              <a:rPr lang="en-US" altLang="ko-KR"/>
              <a:t>6/3/2015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7BAE14B8-3CC9-472D-9BC5-A84D80684DE2}" type="slidenum">
              <a:rPr lang="ko-KR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A8CDE508-72C8-4AB5-AA9C-1584D31690E0}" type="datetimeFigureOut">
              <a:t>2015-06-03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7FB667E1-E601-4AAF-B95C-B25720D70A60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endParaRPr lang="ko-KR"/>
          </a:p>
        </p:txBody>
      </p:sp>
      <p:sp>
        <p:nvSpPr>
          <p:cNvPr id="9" name="직사각형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 latinLnBrk="1">
              <a:defRPr lang="ko-KR" sz="5400"/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 latinLnBrk="1">
              <a:spcBef>
                <a:spcPts val="0"/>
              </a:spcBef>
              <a:buNone/>
              <a:defRPr lang="ko-KR" sz="2000" cap="all" baseline="0"/>
            </a:lvl1pPr>
            <a:lvl2pPr marL="457200" indent="0" algn="ctr" latinLnBrk="1">
              <a:buNone/>
              <a:defRPr lang="ko-KR" sz="2800"/>
            </a:lvl2pPr>
            <a:lvl3pPr marL="914400" indent="0" algn="ctr" latinLnBrk="1">
              <a:buNone/>
              <a:defRPr lang="ko-KR" sz="2400"/>
            </a:lvl3pPr>
            <a:lvl4pPr marL="1371600" indent="0" algn="ctr" latinLnBrk="1">
              <a:buNone/>
              <a:defRPr lang="ko-KR" sz="2000"/>
            </a:lvl4pPr>
            <a:lvl5pPr marL="1828800" indent="0" algn="ctr" latinLnBrk="1">
              <a:buNone/>
              <a:defRPr lang="ko-KR" sz="2000"/>
            </a:lvl5pPr>
            <a:lvl6pPr marL="2286000" indent="0" algn="ctr" latinLnBrk="1">
              <a:buNone/>
              <a:defRPr lang="ko-KR" sz="2000"/>
            </a:lvl6pPr>
            <a:lvl7pPr marL="2743200" indent="0" algn="ctr" latinLnBrk="1">
              <a:buNone/>
              <a:defRPr lang="ko-KR" sz="2000"/>
            </a:lvl7pPr>
            <a:lvl8pPr marL="3200400" indent="0" algn="ctr" latinLnBrk="1">
              <a:buNone/>
              <a:defRPr lang="ko-KR" sz="2000"/>
            </a:lvl8pPr>
            <a:lvl9pPr marL="3657600" indent="0" algn="ctr" latinLnBrk="1">
              <a:buNone/>
              <a:defRPr lang="ko-KR" sz="2000"/>
            </a:lvl9pPr>
          </a:lstStyle>
          <a:p>
            <a:r>
              <a:rPr lang="ko-KR" altLang="en-US" smtClean="0"/>
              <a:t>마스터 부제목 스타일 편집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2015-06-03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2015-06-03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2015-06-03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 latinLnBrk="1">
              <a:defRPr lang="ko-KR" sz="5400" b="0"/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 latinLnBrk="1">
              <a:spcBef>
                <a:spcPts val="0"/>
              </a:spcBef>
              <a:buNone/>
              <a:defRPr lang="ko-KR"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2015-06-03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t>2015-06-03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 cap="all" baseline="0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 latinLnBrk="1">
              <a:defRPr lang="ko-KR" sz="1800"/>
            </a:lvl1pPr>
            <a:lvl2pPr latinLnBrk="1">
              <a:defRPr lang="ko-KR" sz="1600"/>
            </a:lvl2pPr>
            <a:lvl3pPr latinLnBrk="1">
              <a:defRPr lang="ko-KR" sz="1400"/>
            </a:lvl3pPr>
            <a:lvl4pPr latinLnBrk="1">
              <a:defRPr lang="ko-KR" sz="1200"/>
            </a:lvl4pPr>
            <a:lvl5pPr latinLnBrk="1">
              <a:defRPr lang="ko-KR" sz="1200"/>
            </a:lvl5pPr>
            <a:lvl6pPr latinLnBrk="1">
              <a:defRPr lang="ko-KR" sz="1200"/>
            </a:lvl6pPr>
            <a:lvl7pPr latinLnBrk="1">
              <a:defRPr lang="ko-KR" sz="1200"/>
            </a:lvl7pPr>
            <a:lvl8pPr latinLnBrk="1">
              <a:defRPr lang="ko-KR" sz="1200"/>
            </a:lvl8pPr>
            <a:lvl9pPr latinLnBrk="1">
              <a:defRPr lang="ko-KR" sz="12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 cap="all" baseline="0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 latinLnBrk="1">
              <a:defRPr lang="ko-KR" sz="1800"/>
            </a:lvl1pPr>
            <a:lvl2pPr latinLnBrk="1">
              <a:defRPr lang="ko-KR" sz="1600"/>
            </a:lvl2pPr>
            <a:lvl3pPr latinLnBrk="1">
              <a:defRPr lang="ko-KR" sz="1400"/>
            </a:lvl3pPr>
            <a:lvl4pPr latinLnBrk="1">
              <a:defRPr lang="ko-KR" sz="1200"/>
            </a:lvl4pPr>
            <a:lvl5pPr latinLnBrk="1">
              <a:defRPr lang="ko-KR" sz="1200"/>
            </a:lvl5pPr>
            <a:lvl6pPr latinLnBrk="1">
              <a:defRPr lang="ko-KR" sz="1200"/>
            </a:lvl6pPr>
            <a:lvl7pPr latinLnBrk="1">
              <a:defRPr lang="ko-KR" sz="1200"/>
            </a:lvl7pPr>
            <a:lvl8pPr latinLnBrk="1">
              <a:defRPr lang="ko-KR" sz="1200"/>
            </a:lvl8pPr>
            <a:lvl9pPr latinLnBrk="1">
              <a:defRPr lang="ko-KR" sz="12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2015-06-03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2015-06-03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endParaRPr lang="ko-KR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2015-06-03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1">
              <a:defRPr lang="ko-KR" sz="3400" b="0"/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2015-06-03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1">
              <a:defRPr lang="ko-KR" sz="3400" b="0"/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 latinLnBrk="1">
              <a:buNone/>
              <a:defRPr lang="ko-KR" sz="32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2015-06-03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endParaRPr 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 dirty="0"/>
              <a:t>마스터 텍스트 스타일 편집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E583DDF-CA54-461A-A486-592D2374C532}" type="datetimeFigureOut">
              <a:rPr lang="en-US" altLang="ko-KR" smtClean="0"/>
              <a:pPr/>
              <a:t>6/3/2015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1" hangingPunct="1">
        <a:lnSpc>
          <a:spcPct val="90000"/>
        </a:lnSpc>
        <a:spcBef>
          <a:spcPct val="0"/>
        </a:spcBef>
        <a:buFont typeface="Arial" pitchFamily="34" charset="0"/>
        <a:buNone/>
        <a:defRPr lang="ko-KR" sz="3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ko-KR"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ko-KR"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5448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ko-KR"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7452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ko-KR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ko-KR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ko-KR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웹 페이지 제작</a:t>
            </a:r>
            <a:endParaRPr lang="ko-KR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201452008 </a:t>
            </a:r>
            <a:r>
              <a:rPr lang="ko-KR" altLang="en-US" dirty="0" smtClean="0"/>
              <a:t>오승주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둘러보기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하위 갤러리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08" y="1940462"/>
            <a:ext cx="8341633" cy="4127500"/>
          </a:xfrm>
        </p:spPr>
      </p:pic>
      <p:sp>
        <p:nvSpPr>
          <p:cNvPr id="5" name="TextBox 4"/>
          <p:cNvSpPr txBox="1"/>
          <p:nvPr/>
        </p:nvSpPr>
        <p:spPr>
          <a:xfrm>
            <a:off x="9002332" y="1970468"/>
            <a:ext cx="30522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하위 갤러리 </a:t>
            </a:r>
            <a:r>
              <a:rPr lang="ko-KR" altLang="en-US" dirty="0" err="1" smtClean="0"/>
              <a:t>썸네일은</a:t>
            </a:r>
            <a:r>
              <a:rPr lang="ko-KR" altLang="en-US" dirty="0" smtClean="0"/>
              <a:t> 앞서 설명했던 갤러리 메인 </a:t>
            </a:r>
            <a:r>
              <a:rPr lang="ko-KR" altLang="en-US" dirty="0" err="1" smtClean="0"/>
              <a:t>썸네일보다</a:t>
            </a:r>
            <a:r>
              <a:rPr lang="ko-KR" altLang="en-US" dirty="0" smtClean="0"/>
              <a:t> 작습니다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이에 대한 이유는 사진이 많기 때문에 한 눈에 </a:t>
            </a:r>
            <a:r>
              <a:rPr lang="ko-KR" altLang="en-US" dirty="0" err="1" smtClean="0"/>
              <a:t>구별할수</a:t>
            </a:r>
            <a:r>
              <a:rPr lang="ko-KR" altLang="en-US" dirty="0" smtClean="0"/>
              <a:t> 있도록 조치를 </a:t>
            </a:r>
            <a:r>
              <a:rPr lang="ko-KR" altLang="en-US" dirty="0" err="1" smtClean="0"/>
              <a:t>한것입니다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42" y="5567056"/>
            <a:ext cx="663691" cy="66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둘러보기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메인 사진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36" y="1953340"/>
            <a:ext cx="8360515" cy="4127500"/>
          </a:xfrm>
        </p:spPr>
      </p:pic>
      <p:sp>
        <p:nvSpPr>
          <p:cNvPr id="5" name="TextBox 4"/>
          <p:cNvSpPr txBox="1"/>
          <p:nvPr/>
        </p:nvSpPr>
        <p:spPr>
          <a:xfrm>
            <a:off x="8860665" y="1983346"/>
            <a:ext cx="31424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메인사진을</a:t>
            </a:r>
            <a:r>
              <a:rPr lang="ko-KR" altLang="en-US" dirty="0" smtClean="0"/>
              <a:t> 전시하는 페이지에서는 사진과 사진에 대한 정보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시간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표시합니다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특히 사진을 촬영한 장소는 매우 잘 기억하고 있어서</a:t>
            </a:r>
            <a:r>
              <a:rPr lang="en-US" altLang="ko-KR" dirty="0"/>
              <a:t> </a:t>
            </a:r>
            <a:r>
              <a:rPr lang="ko-KR" altLang="en-US" dirty="0" smtClean="0"/>
              <a:t>아주 상세하게 </a:t>
            </a:r>
            <a:r>
              <a:rPr lang="ko-KR" altLang="en-US" dirty="0" err="1" smtClean="0"/>
              <a:t>적어놓은곳이</a:t>
            </a:r>
            <a:r>
              <a:rPr lang="ko-KR" altLang="en-US" dirty="0" smtClean="0"/>
              <a:t> 많습니다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01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둘러보기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퀵</a:t>
            </a:r>
            <a:r>
              <a:rPr lang="ko-KR" altLang="en-US" dirty="0" smtClean="0"/>
              <a:t> 갤러리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683" y="2168596"/>
            <a:ext cx="3098421" cy="3562501"/>
          </a:xfrm>
        </p:spPr>
      </p:pic>
      <p:sp>
        <p:nvSpPr>
          <p:cNvPr id="5" name="TextBox 4"/>
          <p:cNvSpPr txBox="1"/>
          <p:nvPr/>
        </p:nvSpPr>
        <p:spPr>
          <a:xfrm>
            <a:off x="6096000" y="2163651"/>
            <a:ext cx="5494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퀵</a:t>
            </a:r>
            <a:r>
              <a:rPr lang="ko-KR" altLang="en-US" dirty="0" smtClean="0"/>
              <a:t> 갤러리 카테고리는 갤러리 메인 카테고리를 거치지 않고 바로 하위 카테고리에 접근하기 위한 카테고리입니다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42" y="5567056"/>
            <a:ext cx="663691" cy="66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6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효과 소개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3656188"/>
            <a:ext cx="2844514" cy="272981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2116433"/>
            <a:ext cx="3122788" cy="1335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62152" y="2116433"/>
            <a:ext cx="567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카테고리에 마우스를 올리면 상하로 </a:t>
            </a:r>
            <a:r>
              <a:rPr lang="en-US" altLang="ko-KR" dirty="0" smtClean="0"/>
              <a:t>3D</a:t>
            </a:r>
            <a:r>
              <a:rPr lang="ko-KR" altLang="en-US" dirty="0" smtClean="0"/>
              <a:t>회전 효과가 나타납니다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62151" y="3656188"/>
            <a:ext cx="5679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페이지가 처음 로딩이 되면 모든 텍스트들은 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소문자와 특수문자들을 </a:t>
            </a:r>
            <a:r>
              <a:rPr lang="ko-KR" altLang="en-US" dirty="0" err="1" smtClean="0"/>
              <a:t>셔플하면서</a:t>
            </a:r>
            <a:r>
              <a:rPr lang="ko-KR" altLang="en-US" dirty="0" smtClean="0"/>
              <a:t> 점차 나타나는 효과를 주었습니다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42" y="5567056"/>
            <a:ext cx="663691" cy="66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제작 후기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이번 사이트를 제작하면서 느낀 점은 확실하게 제 디자인적인 관점이 무엇인지 알게 되었고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사이트를 </a:t>
            </a:r>
            <a:r>
              <a:rPr lang="ko-KR" altLang="en-US" dirty="0" err="1" smtClean="0"/>
              <a:t>빌드해가면서</a:t>
            </a:r>
            <a:r>
              <a:rPr lang="ko-KR" altLang="en-US" dirty="0" smtClean="0"/>
              <a:t> 점점 성취감을 </a:t>
            </a:r>
            <a:r>
              <a:rPr lang="ko-KR" altLang="en-US" dirty="0" err="1" smtClean="0"/>
              <a:t>느낄수</a:t>
            </a:r>
            <a:r>
              <a:rPr lang="ko-KR" altLang="en-US" dirty="0" smtClean="0"/>
              <a:t> 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제가 찍은 </a:t>
            </a:r>
            <a:r>
              <a:rPr lang="ko-KR" altLang="en-US" dirty="0" err="1" smtClean="0"/>
              <a:t>사진위해</a:t>
            </a:r>
            <a:r>
              <a:rPr lang="ko-KR" altLang="en-US" dirty="0" smtClean="0"/>
              <a:t> 웹사이트를 만드는 것도 참 뿌듯했었습니다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42" y="5567056"/>
            <a:ext cx="663691" cy="66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3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한가지 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41120" y="1940588"/>
            <a:ext cx="9509760" cy="4127627"/>
          </a:xfrm>
        </p:spPr>
        <p:txBody>
          <a:bodyPr/>
          <a:lstStyle/>
          <a:p>
            <a:r>
              <a:rPr lang="ko-KR" altLang="en-US" dirty="0" smtClean="0"/>
              <a:t>또한 제 소스는 </a:t>
            </a:r>
            <a:r>
              <a:rPr lang="ko-KR" altLang="en-US" dirty="0" err="1" smtClean="0"/>
              <a:t>오픈소스이니</a:t>
            </a:r>
            <a:r>
              <a:rPr lang="ko-KR" altLang="en-US" dirty="0" smtClean="0"/>
              <a:t>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에서 확인하실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768" y="3662826"/>
            <a:ext cx="2492461" cy="1869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8180" y="3078051"/>
            <a:ext cx="5035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</a:schemeClr>
                </a:solidFill>
              </a:rPr>
              <a:t>https://github.com/Leuchten</a:t>
            </a:r>
            <a:endParaRPr lang="ko-KR" altLang="en-US" sz="32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602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ko-KR" altLang="en-US" dirty="0" smtClean="0"/>
              <a:t>소개</a:t>
            </a:r>
            <a:endParaRPr lang="en-US" altLang="ko-KR" dirty="0"/>
          </a:p>
          <a:p>
            <a:pPr marL="502920" indent="-457200">
              <a:buFont typeface="+mj-lt"/>
              <a:buAutoNum type="arabicPeriod"/>
            </a:pPr>
            <a:r>
              <a:rPr lang="ko-KR" altLang="en-US" dirty="0" smtClean="0"/>
              <a:t>제작 목적</a:t>
            </a:r>
            <a:endParaRPr lang="en-US" altLang="ko-KR" dirty="0" smtClean="0"/>
          </a:p>
          <a:p>
            <a:pPr marL="502920" indent="-457200">
              <a:buFont typeface="+mj-lt"/>
              <a:buAutoNum type="arabicPeriod"/>
            </a:pPr>
            <a:r>
              <a:rPr lang="ko-KR" altLang="en-US" dirty="0" err="1" smtClean="0"/>
              <a:t>플로우차트</a:t>
            </a:r>
            <a:endParaRPr lang="en-US" altLang="ko-KR" dirty="0" smtClean="0"/>
          </a:p>
          <a:p>
            <a:pPr marL="502920" indent="-457200">
              <a:buFont typeface="+mj-lt"/>
              <a:buAutoNum type="arabicPeriod"/>
            </a:pPr>
            <a:r>
              <a:rPr lang="ko-KR" altLang="en-US" dirty="0" smtClean="0"/>
              <a:t>둘러보기</a:t>
            </a:r>
            <a:endParaRPr lang="en-US" altLang="ko-KR" dirty="0" smtClean="0"/>
          </a:p>
          <a:p>
            <a:pPr marL="502920" indent="-457200">
              <a:buFont typeface="+mj-lt"/>
              <a:buAutoNum type="arabicPeriod"/>
            </a:pPr>
            <a:r>
              <a:rPr lang="ko-KR" altLang="en-US" dirty="0" smtClean="0"/>
              <a:t>효과 소개</a:t>
            </a:r>
            <a:endParaRPr lang="en-US" altLang="ko-KR" dirty="0" smtClean="0"/>
          </a:p>
          <a:p>
            <a:pPr marL="502920" indent="-457200">
              <a:buFont typeface="+mj-lt"/>
              <a:buAutoNum type="arabicPeriod"/>
            </a:pPr>
            <a:r>
              <a:rPr lang="ko-KR" altLang="en-US" dirty="0" smtClean="0"/>
              <a:t>제작후기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293" y="1084072"/>
            <a:ext cx="953587" cy="95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4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제가 제작한 사이트는 제가 근 </a:t>
            </a:r>
            <a:r>
              <a:rPr lang="en-US" altLang="ko-KR" dirty="0" smtClean="0"/>
              <a:t>1~2</a:t>
            </a:r>
            <a:r>
              <a:rPr lang="ko-KR" altLang="en-US" dirty="0" err="1" smtClean="0"/>
              <a:t>년동안</a:t>
            </a:r>
            <a:r>
              <a:rPr lang="ko-KR" altLang="en-US" dirty="0" smtClean="0"/>
              <a:t> 찍어왔던 사진과 취미활동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로고디자인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타이포그래피</a:t>
            </a:r>
            <a:r>
              <a:rPr lang="ko-KR" altLang="en-US" dirty="0" smtClean="0"/>
              <a:t> 등을 제작한 것을 전시하는 사이트 입니다</a:t>
            </a:r>
            <a:r>
              <a:rPr lang="en-US" altLang="ko-KR" dirty="0" smtClean="0"/>
              <a:t>. Flat</a:t>
            </a:r>
            <a:r>
              <a:rPr lang="ko-KR" altLang="en-US" dirty="0" smtClean="0"/>
              <a:t>한 디자인으로  매우 심플하게 디자인 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42" y="5567056"/>
            <a:ext cx="663691" cy="66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1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제작 목적과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제가 이 홈페이지를 만들어보게 된 것은 과제뿐만 아니라 제가 지금까지 찍어왔던 사진과 작품들을 모두한테 보여주고 싶었고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 개성을 살린 홈페이지를 만들어보고 싶었기 때문입니다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제작 과정은 기존에 배워왔던 지식과 개인적인 디자인 감각을 가지고 </a:t>
            </a:r>
            <a:r>
              <a:rPr lang="en-US" altLang="ko-KR" dirty="0" smtClean="0"/>
              <a:t>Stack Overflow, </a:t>
            </a:r>
            <a:r>
              <a:rPr lang="ko-KR" altLang="en-US" dirty="0" smtClean="0"/>
              <a:t>지식인을 동원한 결과 마침내 제가 </a:t>
            </a:r>
            <a:r>
              <a:rPr lang="ko-KR" altLang="en-US" dirty="0" err="1" smtClean="0"/>
              <a:t>원하던대로</a:t>
            </a:r>
            <a:r>
              <a:rPr lang="ko-KR" altLang="en-US" dirty="0" smtClean="0"/>
              <a:t> 사이트가 나오게 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42" y="5579935"/>
            <a:ext cx="663691" cy="66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3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플로우차트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004231"/>
              </p:ext>
            </p:extLst>
          </p:nvPr>
        </p:nvGraphicFramePr>
        <p:xfrm>
          <a:off x="1341439" y="1901825"/>
          <a:ext cx="9167722" cy="4550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7" name="꺾인 연결선 16"/>
          <p:cNvCxnSpPr/>
          <p:nvPr/>
        </p:nvCxnSpPr>
        <p:spPr>
          <a:xfrm rot="10800000" flipV="1">
            <a:off x="7289442" y="3155324"/>
            <a:ext cx="965916" cy="914400"/>
          </a:xfrm>
          <a:prstGeom prst="bentConnector3">
            <a:avLst>
              <a:gd name="adj1" fmla="val -6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 rot="10800000" flipV="1">
            <a:off x="5499280" y="3155324"/>
            <a:ext cx="2756079" cy="2305318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 flipV="1">
            <a:off x="5499280" y="3155324"/>
            <a:ext cx="2756079" cy="7727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42" y="5567056"/>
            <a:ext cx="663691" cy="66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5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둘러보기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인트로화면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1824551"/>
            <a:ext cx="5793349" cy="4370186"/>
          </a:xfrm>
        </p:spPr>
      </p:pic>
      <p:sp>
        <p:nvSpPr>
          <p:cNvPr id="5" name="TextBox 4"/>
          <p:cNvSpPr txBox="1"/>
          <p:nvPr/>
        </p:nvSpPr>
        <p:spPr>
          <a:xfrm>
            <a:off x="7263685" y="1906073"/>
            <a:ext cx="3812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바코드형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데코레이션과</a:t>
            </a:r>
            <a:r>
              <a:rPr lang="ko-KR" altLang="en-US" sz="2000" dirty="0" smtClean="0"/>
              <a:t> 로고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그리고 </a:t>
            </a:r>
            <a:r>
              <a:rPr lang="ko-KR" altLang="en-US" sz="2000" dirty="0" err="1" smtClean="0"/>
              <a:t>엔터</a:t>
            </a:r>
            <a:r>
              <a:rPr lang="ko-KR" altLang="en-US" sz="2000" dirty="0" smtClean="0"/>
              <a:t> 버튼만으로 이루어져 있어 매우 심플합니다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42" y="5567056"/>
            <a:ext cx="663691" cy="66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6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둘러보기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62" y="1931831"/>
            <a:ext cx="8479899" cy="4205325"/>
          </a:xfrm>
        </p:spPr>
      </p:pic>
      <p:sp>
        <p:nvSpPr>
          <p:cNvPr id="5" name="TextBox 4"/>
          <p:cNvSpPr txBox="1"/>
          <p:nvPr/>
        </p:nvSpPr>
        <p:spPr>
          <a:xfrm>
            <a:off x="8963696" y="2047741"/>
            <a:ext cx="30007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 화면은 텍스트 로고와 </a:t>
            </a:r>
            <a:r>
              <a:rPr lang="ko-KR" altLang="en-US" dirty="0" err="1" smtClean="0"/>
              <a:t>이미지형</a:t>
            </a:r>
            <a:r>
              <a:rPr lang="ko-KR" altLang="en-US" dirty="0" smtClean="0"/>
              <a:t> 로고 등으로 </a:t>
            </a:r>
            <a:r>
              <a:rPr lang="ko-KR" altLang="en-US" dirty="0" err="1" smtClean="0"/>
              <a:t>인트로와</a:t>
            </a:r>
            <a:r>
              <a:rPr lang="ko-KR" altLang="en-US" dirty="0" smtClean="0"/>
              <a:t> 같이 심플함 그 자체를 나타내고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상단 카테고리와 왼쪽의 쿡 카테고리도 크게 복잡하게 이루어지지 않습니다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42" y="5567056"/>
            <a:ext cx="663691" cy="66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5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둘러보기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프로필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77" y="1966219"/>
            <a:ext cx="8360515" cy="4127500"/>
          </a:xfrm>
        </p:spPr>
      </p:pic>
      <p:sp>
        <p:nvSpPr>
          <p:cNvPr id="5" name="TextBox 4"/>
          <p:cNvSpPr txBox="1"/>
          <p:nvPr/>
        </p:nvSpPr>
        <p:spPr>
          <a:xfrm>
            <a:off x="9131121" y="2034862"/>
            <a:ext cx="2871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웹 분위기에 </a:t>
            </a:r>
            <a:r>
              <a:rPr lang="ko-KR" altLang="en-US" dirty="0" err="1" smtClean="0"/>
              <a:t>필터링된</a:t>
            </a:r>
            <a:r>
              <a:rPr lang="ko-KR" altLang="en-US" dirty="0" smtClean="0"/>
              <a:t> 프로필 사진과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복잡하지 않은 인적 사항으로부터 심플함이 돋아 나옵니다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42" y="5567056"/>
            <a:ext cx="663691" cy="66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둘러보기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갤러리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00" y="1940461"/>
            <a:ext cx="8360356" cy="4127500"/>
          </a:xfrm>
        </p:spPr>
      </p:pic>
      <p:sp>
        <p:nvSpPr>
          <p:cNvPr id="5" name="TextBox 4"/>
          <p:cNvSpPr txBox="1"/>
          <p:nvPr/>
        </p:nvSpPr>
        <p:spPr>
          <a:xfrm>
            <a:off x="8886423" y="2009104"/>
            <a:ext cx="31166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갤러리는 제가 찍은 풍경사진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즐기는 취미활동과 로고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타이포그래피</a:t>
            </a:r>
            <a:r>
              <a:rPr lang="ko-KR" altLang="en-US" dirty="0" smtClean="0"/>
              <a:t> 등을 제작해서 </a:t>
            </a:r>
            <a:r>
              <a:rPr lang="ko-KR" altLang="en-US" dirty="0" err="1" smtClean="0"/>
              <a:t>업로드한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데비안아트로</a:t>
            </a:r>
            <a:r>
              <a:rPr lang="ko-KR" altLang="en-US" dirty="0" smtClean="0"/>
              <a:t> 연결된 카테고리로 나뉘어져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42" y="5567056"/>
            <a:ext cx="663691" cy="6636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42" y="5719456"/>
            <a:ext cx="663691" cy="66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0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5FB467-1EAF-4411-B534-4F6BE24497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청록색 띠가 있는 프레젠테이션(와이드스크린)</Template>
  <TotalTime>434</TotalTime>
  <Words>340</Words>
  <Application>Microsoft Office PowerPoint</Application>
  <PresentationFormat>와이드스크린</PresentationFormat>
  <Paragraphs>49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Calibri</vt:lpstr>
      <vt:lpstr>Banded Design Teal 16x9</vt:lpstr>
      <vt:lpstr>웹 페이지 제작</vt:lpstr>
      <vt:lpstr>목차</vt:lpstr>
      <vt:lpstr>소개</vt:lpstr>
      <vt:lpstr>제작 목적과 과정</vt:lpstr>
      <vt:lpstr>플로우차트</vt:lpstr>
      <vt:lpstr>둘러보기 - 인트로화면</vt:lpstr>
      <vt:lpstr>둘러보기 - 메인화면</vt:lpstr>
      <vt:lpstr>둘러보기 - 프로필</vt:lpstr>
      <vt:lpstr>둘러보기 - 갤러리</vt:lpstr>
      <vt:lpstr>둘러보기 – 하위 갤러리</vt:lpstr>
      <vt:lpstr>둘러보기 – 메인 사진</vt:lpstr>
      <vt:lpstr>둘러보기 – 퀵 갤러리</vt:lpstr>
      <vt:lpstr>효과 소개</vt:lpstr>
      <vt:lpstr>제작 후기</vt:lpstr>
      <vt:lpstr>한가지 더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페이지 제작</dc:title>
  <dc:creator>오승주</dc:creator>
  <cp:keywords/>
  <cp:lastModifiedBy>오승주</cp:lastModifiedBy>
  <cp:revision>9</cp:revision>
  <dcterms:created xsi:type="dcterms:W3CDTF">2015-06-02T16:23:00Z</dcterms:created>
  <dcterms:modified xsi:type="dcterms:W3CDTF">2015-06-02T23:47:37Z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