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71"/>
    <p:restoredTop sz="95701"/>
  </p:normalViewPr>
  <p:slideViewPr>
    <p:cSldViewPr snapToGrid="0" snapToObjects="1">
      <p:cViewPr>
        <p:scale>
          <a:sx n="69" d="100"/>
          <a:sy n="69" d="100"/>
        </p:scale>
        <p:origin x="-1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2BC31-2152-5540-9623-C18290061FA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F201F3-338F-1846-BE3E-1E66502634E5}">
      <dgm:prSet phldrT="[Text]" phldr="1"/>
      <dgm:spPr/>
      <dgm:t>
        <a:bodyPr/>
        <a:lstStyle/>
        <a:p>
          <a:endParaRPr lang="en-US" dirty="0"/>
        </a:p>
      </dgm:t>
    </dgm:pt>
    <dgm:pt modelId="{C6FAE1B3-9464-4944-98E0-BACC2E62698D}" type="parTrans" cxnId="{0EF34855-F507-3644-92E7-6AE337A15F27}">
      <dgm:prSet/>
      <dgm:spPr/>
      <dgm:t>
        <a:bodyPr/>
        <a:lstStyle/>
        <a:p>
          <a:endParaRPr lang="en-US"/>
        </a:p>
      </dgm:t>
    </dgm:pt>
    <dgm:pt modelId="{F4044EB4-0269-D744-BDB4-45E8CE83908E}" type="sibTrans" cxnId="{0EF34855-F507-3644-92E7-6AE337A15F27}">
      <dgm:prSet/>
      <dgm:spPr/>
      <dgm:t>
        <a:bodyPr/>
        <a:lstStyle/>
        <a:p>
          <a:endParaRPr lang="en-US"/>
        </a:p>
      </dgm:t>
    </dgm:pt>
    <dgm:pt modelId="{7BFC33DD-A2E9-8248-99CA-0073C8421C6E}">
      <dgm:prSet phldrT="[Text]" phldr="1"/>
      <dgm:spPr/>
      <dgm:t>
        <a:bodyPr/>
        <a:lstStyle/>
        <a:p>
          <a:endParaRPr lang="en-US" dirty="0"/>
        </a:p>
      </dgm:t>
    </dgm:pt>
    <dgm:pt modelId="{F3237016-7B3D-4C42-AEF6-6BDE771136BF}" type="parTrans" cxnId="{5B1DC8DC-2061-974A-B143-F6032D765F2C}">
      <dgm:prSet/>
      <dgm:spPr/>
      <dgm:t>
        <a:bodyPr/>
        <a:lstStyle/>
        <a:p>
          <a:endParaRPr lang="en-US"/>
        </a:p>
      </dgm:t>
    </dgm:pt>
    <dgm:pt modelId="{3796D168-A692-5148-AB44-84B6AE02F03C}" type="sibTrans" cxnId="{5B1DC8DC-2061-974A-B143-F6032D765F2C}">
      <dgm:prSet/>
      <dgm:spPr/>
      <dgm:t>
        <a:bodyPr/>
        <a:lstStyle/>
        <a:p>
          <a:endParaRPr lang="en-US"/>
        </a:p>
      </dgm:t>
    </dgm:pt>
    <dgm:pt modelId="{7175601B-7CC1-A44C-BBA5-6AF46032F373}">
      <dgm:prSet phldrT="[Text]" phldr="1"/>
      <dgm:spPr/>
      <dgm:t>
        <a:bodyPr/>
        <a:lstStyle/>
        <a:p>
          <a:endParaRPr lang="en-US"/>
        </a:p>
      </dgm:t>
    </dgm:pt>
    <dgm:pt modelId="{4CB950C3-E9A3-7047-AF4A-2A500A123F11}" type="parTrans" cxnId="{51291FE2-F540-C647-ACEA-535D399EDB8E}">
      <dgm:prSet/>
      <dgm:spPr/>
      <dgm:t>
        <a:bodyPr/>
        <a:lstStyle/>
        <a:p>
          <a:endParaRPr lang="en-US"/>
        </a:p>
      </dgm:t>
    </dgm:pt>
    <dgm:pt modelId="{77ADFF10-C53A-864A-BE57-D296D8BB0AC1}" type="sibTrans" cxnId="{51291FE2-F540-C647-ACEA-535D399EDB8E}">
      <dgm:prSet/>
      <dgm:spPr/>
      <dgm:t>
        <a:bodyPr/>
        <a:lstStyle/>
        <a:p>
          <a:endParaRPr lang="en-US"/>
        </a:p>
      </dgm:t>
    </dgm:pt>
    <dgm:pt modelId="{BA47BC51-FC6E-F54A-936C-23679F73D466}">
      <dgm:prSet phldrT="[Text]" phldr="1"/>
      <dgm:spPr/>
      <dgm:t>
        <a:bodyPr/>
        <a:lstStyle/>
        <a:p>
          <a:endParaRPr lang="en-US"/>
        </a:p>
      </dgm:t>
    </dgm:pt>
    <dgm:pt modelId="{19F68CFA-C618-864D-9CD5-90C194B7D808}" type="parTrans" cxnId="{E990E46A-BE31-F348-A063-80129AB7C293}">
      <dgm:prSet/>
      <dgm:spPr/>
      <dgm:t>
        <a:bodyPr/>
        <a:lstStyle/>
        <a:p>
          <a:endParaRPr lang="en-US"/>
        </a:p>
      </dgm:t>
    </dgm:pt>
    <dgm:pt modelId="{0A19DE07-709C-4142-BA2B-5FBA16D5667E}" type="sibTrans" cxnId="{E990E46A-BE31-F348-A063-80129AB7C293}">
      <dgm:prSet/>
      <dgm:spPr/>
      <dgm:t>
        <a:bodyPr/>
        <a:lstStyle/>
        <a:p>
          <a:endParaRPr lang="en-US"/>
        </a:p>
      </dgm:t>
    </dgm:pt>
    <dgm:pt modelId="{441F78A3-0B53-ED48-9388-E5941AED9665}">
      <dgm:prSet phldrT="[Text]" phldr="1"/>
      <dgm:spPr/>
      <dgm:t>
        <a:bodyPr/>
        <a:lstStyle/>
        <a:p>
          <a:endParaRPr lang="en-US"/>
        </a:p>
      </dgm:t>
    </dgm:pt>
    <dgm:pt modelId="{80EAFF2A-BFB9-2B49-A3F1-8069185882B4}" type="parTrans" cxnId="{613206E3-AFFB-2B4E-A80F-C2E0F4189419}">
      <dgm:prSet/>
      <dgm:spPr/>
      <dgm:t>
        <a:bodyPr/>
        <a:lstStyle/>
        <a:p>
          <a:endParaRPr lang="en-US"/>
        </a:p>
      </dgm:t>
    </dgm:pt>
    <dgm:pt modelId="{254DF5D4-6716-3345-92CC-503E6882891E}" type="sibTrans" cxnId="{613206E3-AFFB-2B4E-A80F-C2E0F4189419}">
      <dgm:prSet/>
      <dgm:spPr/>
      <dgm:t>
        <a:bodyPr/>
        <a:lstStyle/>
        <a:p>
          <a:endParaRPr lang="en-US"/>
        </a:p>
      </dgm:t>
    </dgm:pt>
    <dgm:pt modelId="{46F61B6D-8C29-C845-9007-E5F47168FE39}">
      <dgm:prSet phldrT="[Text]" phldr="1"/>
      <dgm:spPr/>
      <dgm:t>
        <a:bodyPr/>
        <a:lstStyle/>
        <a:p>
          <a:endParaRPr lang="en-US"/>
        </a:p>
      </dgm:t>
    </dgm:pt>
    <dgm:pt modelId="{1A064E7F-7047-514C-8475-7212ABD7642D}" type="parTrans" cxnId="{6C2472F0-7292-414A-A3F6-0F1B171F26FE}">
      <dgm:prSet/>
      <dgm:spPr/>
      <dgm:t>
        <a:bodyPr/>
        <a:lstStyle/>
        <a:p>
          <a:endParaRPr lang="en-US"/>
        </a:p>
      </dgm:t>
    </dgm:pt>
    <dgm:pt modelId="{AE5309C6-4EEE-CC42-82CC-831D64D219B2}" type="sibTrans" cxnId="{6C2472F0-7292-414A-A3F6-0F1B171F26FE}">
      <dgm:prSet/>
      <dgm:spPr/>
      <dgm:t>
        <a:bodyPr/>
        <a:lstStyle/>
        <a:p>
          <a:endParaRPr lang="en-US"/>
        </a:p>
      </dgm:t>
    </dgm:pt>
    <dgm:pt modelId="{6D446083-E9EB-7241-86C1-4B29AA5FE34B}">
      <dgm:prSet/>
      <dgm:spPr/>
      <dgm:t>
        <a:bodyPr/>
        <a:lstStyle/>
        <a:p>
          <a:endParaRPr lang="en-US"/>
        </a:p>
      </dgm:t>
    </dgm:pt>
    <dgm:pt modelId="{CAD68C5E-A28E-C54B-8509-B6CCD69CADA6}" type="parTrans" cxnId="{3FABE1EF-8E6D-7340-8C6F-1E27F3870E80}">
      <dgm:prSet/>
      <dgm:spPr/>
      <dgm:t>
        <a:bodyPr/>
        <a:lstStyle/>
        <a:p>
          <a:endParaRPr lang="en-US"/>
        </a:p>
      </dgm:t>
    </dgm:pt>
    <dgm:pt modelId="{2719BE16-9CF4-6E44-B8F5-6930B385ADC1}" type="sibTrans" cxnId="{3FABE1EF-8E6D-7340-8C6F-1E27F3870E80}">
      <dgm:prSet/>
      <dgm:spPr/>
      <dgm:t>
        <a:bodyPr/>
        <a:lstStyle/>
        <a:p>
          <a:endParaRPr lang="en-US"/>
        </a:p>
      </dgm:t>
    </dgm:pt>
    <dgm:pt modelId="{05553653-21FB-5448-928A-946ACF6A6E3A}">
      <dgm:prSet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700E16EF-550B-7B4F-AB28-529620B937BF}" type="parTrans" cxnId="{F89F1CB1-80F7-7243-A59F-D176EBE65995}">
      <dgm:prSet/>
      <dgm:spPr/>
      <dgm:t>
        <a:bodyPr/>
        <a:lstStyle/>
        <a:p>
          <a:endParaRPr lang="en-US"/>
        </a:p>
      </dgm:t>
    </dgm:pt>
    <dgm:pt modelId="{4E92212D-8590-9E40-A621-76D95AFF7174}" type="sibTrans" cxnId="{F89F1CB1-80F7-7243-A59F-D176EBE65995}">
      <dgm:prSet/>
      <dgm:spPr/>
      <dgm:t>
        <a:bodyPr/>
        <a:lstStyle/>
        <a:p>
          <a:endParaRPr lang="en-US"/>
        </a:p>
      </dgm:t>
    </dgm:pt>
    <dgm:pt modelId="{9F07D306-35F7-4E4E-A419-047A2D12B972}" type="pres">
      <dgm:prSet presAssocID="{14B2BC31-2152-5540-9623-C18290061F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E139C86-5B4B-1B4F-995D-027B970E3E82}" type="pres">
      <dgm:prSet presAssocID="{D1F201F3-338F-1846-BE3E-1E66502634E5}" presName="root1" presStyleCnt="0"/>
      <dgm:spPr/>
    </dgm:pt>
    <dgm:pt modelId="{8FA28CC6-293F-494A-BCE9-3C615C29347D}" type="pres">
      <dgm:prSet presAssocID="{D1F201F3-338F-1846-BE3E-1E66502634E5}" presName="LevelOneTextNode" presStyleLbl="node0" presStyleIdx="0" presStyleCnt="2">
        <dgm:presLayoutVars>
          <dgm:chPref val="3"/>
        </dgm:presLayoutVars>
      </dgm:prSet>
      <dgm:spPr/>
    </dgm:pt>
    <dgm:pt modelId="{DB963400-D551-CA4E-88DD-F28BB4A45C42}" type="pres">
      <dgm:prSet presAssocID="{D1F201F3-338F-1846-BE3E-1E66502634E5}" presName="level2hierChild" presStyleCnt="0"/>
      <dgm:spPr/>
    </dgm:pt>
    <dgm:pt modelId="{780D0766-00B1-B74B-BD17-C08329461329}" type="pres">
      <dgm:prSet presAssocID="{F3237016-7B3D-4C42-AEF6-6BDE771136BF}" presName="conn2-1" presStyleLbl="parChTrans1D2" presStyleIdx="0" presStyleCnt="2"/>
      <dgm:spPr/>
    </dgm:pt>
    <dgm:pt modelId="{D65F1602-691C-814D-91A8-D7DAE30A2ECF}" type="pres">
      <dgm:prSet presAssocID="{F3237016-7B3D-4C42-AEF6-6BDE771136BF}" presName="connTx" presStyleLbl="parChTrans1D2" presStyleIdx="0" presStyleCnt="2"/>
      <dgm:spPr/>
    </dgm:pt>
    <dgm:pt modelId="{D16C6627-15F6-BE43-9B67-CAF5819B7CD6}" type="pres">
      <dgm:prSet presAssocID="{7BFC33DD-A2E9-8248-99CA-0073C8421C6E}" presName="root2" presStyleCnt="0"/>
      <dgm:spPr/>
    </dgm:pt>
    <dgm:pt modelId="{D4489973-25BC-7340-9592-AA4536E1EB70}" type="pres">
      <dgm:prSet presAssocID="{7BFC33DD-A2E9-8248-99CA-0073C8421C6E}" presName="LevelTwoTextNode" presStyleLbl="node2" presStyleIdx="0" presStyleCnt="2">
        <dgm:presLayoutVars>
          <dgm:chPref val="3"/>
        </dgm:presLayoutVars>
      </dgm:prSet>
      <dgm:spPr/>
    </dgm:pt>
    <dgm:pt modelId="{15505276-DF99-DB42-97FA-96FA80B135C1}" type="pres">
      <dgm:prSet presAssocID="{7BFC33DD-A2E9-8248-99CA-0073C8421C6E}" presName="level3hierChild" presStyleCnt="0"/>
      <dgm:spPr/>
    </dgm:pt>
    <dgm:pt modelId="{B210D433-0D1F-FD4B-AB60-682FF279E930}" type="pres">
      <dgm:prSet presAssocID="{4CB950C3-E9A3-7047-AF4A-2A500A123F11}" presName="conn2-1" presStyleLbl="parChTrans1D3" presStyleIdx="0" presStyleCnt="4"/>
      <dgm:spPr/>
    </dgm:pt>
    <dgm:pt modelId="{B6386365-ABB7-B444-8E43-7B9B03767667}" type="pres">
      <dgm:prSet presAssocID="{4CB950C3-E9A3-7047-AF4A-2A500A123F11}" presName="connTx" presStyleLbl="parChTrans1D3" presStyleIdx="0" presStyleCnt="4"/>
      <dgm:spPr/>
    </dgm:pt>
    <dgm:pt modelId="{BD1F065C-D640-DD45-A524-67D21B29A5D2}" type="pres">
      <dgm:prSet presAssocID="{7175601B-7CC1-A44C-BBA5-6AF46032F373}" presName="root2" presStyleCnt="0"/>
      <dgm:spPr/>
    </dgm:pt>
    <dgm:pt modelId="{3187827B-3D9D-4A49-BF42-42B9B38D23B5}" type="pres">
      <dgm:prSet presAssocID="{7175601B-7CC1-A44C-BBA5-6AF46032F373}" presName="LevelTwoTextNode" presStyleLbl="node3" presStyleIdx="0" presStyleCnt="4">
        <dgm:presLayoutVars>
          <dgm:chPref val="3"/>
        </dgm:presLayoutVars>
      </dgm:prSet>
      <dgm:spPr/>
    </dgm:pt>
    <dgm:pt modelId="{AEF37CFF-555E-7848-A7FB-A6F6B16BCBC3}" type="pres">
      <dgm:prSet presAssocID="{7175601B-7CC1-A44C-BBA5-6AF46032F373}" presName="level3hierChild" presStyleCnt="0"/>
      <dgm:spPr/>
    </dgm:pt>
    <dgm:pt modelId="{DD2E0F6C-6B4B-1945-9466-9D95913CABAF}" type="pres">
      <dgm:prSet presAssocID="{19F68CFA-C618-864D-9CD5-90C194B7D808}" presName="conn2-1" presStyleLbl="parChTrans1D3" presStyleIdx="1" presStyleCnt="4"/>
      <dgm:spPr/>
    </dgm:pt>
    <dgm:pt modelId="{B42E75F0-7D0C-294A-B20E-D81A32F2DE37}" type="pres">
      <dgm:prSet presAssocID="{19F68CFA-C618-864D-9CD5-90C194B7D808}" presName="connTx" presStyleLbl="parChTrans1D3" presStyleIdx="1" presStyleCnt="4"/>
      <dgm:spPr/>
    </dgm:pt>
    <dgm:pt modelId="{9CE9F17F-C6EE-9047-A4EE-2B5D9CAFA4E0}" type="pres">
      <dgm:prSet presAssocID="{BA47BC51-FC6E-F54A-936C-23679F73D466}" presName="root2" presStyleCnt="0"/>
      <dgm:spPr/>
    </dgm:pt>
    <dgm:pt modelId="{328FBA64-9B6D-D942-A4FE-7FCE843720E6}" type="pres">
      <dgm:prSet presAssocID="{BA47BC51-FC6E-F54A-936C-23679F73D466}" presName="LevelTwoTextNode" presStyleLbl="node3" presStyleIdx="1" presStyleCnt="4">
        <dgm:presLayoutVars>
          <dgm:chPref val="3"/>
        </dgm:presLayoutVars>
      </dgm:prSet>
      <dgm:spPr/>
    </dgm:pt>
    <dgm:pt modelId="{E775416A-D5B4-5F45-9E2A-966FF4BBD83C}" type="pres">
      <dgm:prSet presAssocID="{BA47BC51-FC6E-F54A-936C-23679F73D466}" presName="level3hierChild" presStyleCnt="0"/>
      <dgm:spPr/>
    </dgm:pt>
    <dgm:pt modelId="{57135C76-04F0-6C4A-8E33-D0CA4DC4CCB2}" type="pres">
      <dgm:prSet presAssocID="{CAD68C5E-A28E-C54B-8509-B6CCD69CADA6}" presName="conn2-1" presStyleLbl="parChTrans1D3" presStyleIdx="2" presStyleCnt="4"/>
      <dgm:spPr/>
    </dgm:pt>
    <dgm:pt modelId="{47DD3BCA-EE4F-8A44-B902-5963F4FA4DA4}" type="pres">
      <dgm:prSet presAssocID="{CAD68C5E-A28E-C54B-8509-B6CCD69CADA6}" presName="connTx" presStyleLbl="parChTrans1D3" presStyleIdx="2" presStyleCnt="4"/>
      <dgm:spPr/>
    </dgm:pt>
    <dgm:pt modelId="{61B5C58B-6AEA-5344-AC67-C92C03098B15}" type="pres">
      <dgm:prSet presAssocID="{6D446083-E9EB-7241-86C1-4B29AA5FE34B}" presName="root2" presStyleCnt="0"/>
      <dgm:spPr/>
    </dgm:pt>
    <dgm:pt modelId="{157400CA-18C5-7B4B-B667-8BF613564926}" type="pres">
      <dgm:prSet presAssocID="{6D446083-E9EB-7241-86C1-4B29AA5FE34B}" presName="LevelTwoTextNode" presStyleLbl="node3" presStyleIdx="2" presStyleCnt="4">
        <dgm:presLayoutVars>
          <dgm:chPref val="3"/>
        </dgm:presLayoutVars>
      </dgm:prSet>
      <dgm:spPr/>
    </dgm:pt>
    <dgm:pt modelId="{06431370-7CD0-9D42-A713-6D8FB21A2D48}" type="pres">
      <dgm:prSet presAssocID="{6D446083-E9EB-7241-86C1-4B29AA5FE34B}" presName="level3hierChild" presStyleCnt="0"/>
      <dgm:spPr/>
    </dgm:pt>
    <dgm:pt modelId="{492CD4CD-7E12-0546-BEAC-B66E7B4C1B06}" type="pres">
      <dgm:prSet presAssocID="{80EAFF2A-BFB9-2B49-A3F1-8069185882B4}" presName="conn2-1" presStyleLbl="parChTrans1D2" presStyleIdx="1" presStyleCnt="2"/>
      <dgm:spPr/>
    </dgm:pt>
    <dgm:pt modelId="{00EA446C-5881-324A-B027-84703E0FBBCE}" type="pres">
      <dgm:prSet presAssocID="{80EAFF2A-BFB9-2B49-A3F1-8069185882B4}" presName="connTx" presStyleLbl="parChTrans1D2" presStyleIdx="1" presStyleCnt="2"/>
      <dgm:spPr/>
    </dgm:pt>
    <dgm:pt modelId="{0F0135E9-C418-B846-AC61-D751773DC8D0}" type="pres">
      <dgm:prSet presAssocID="{441F78A3-0B53-ED48-9388-E5941AED9665}" presName="root2" presStyleCnt="0"/>
      <dgm:spPr/>
    </dgm:pt>
    <dgm:pt modelId="{AF48F8C1-6E5E-5F45-9A3E-19B56983C548}" type="pres">
      <dgm:prSet presAssocID="{441F78A3-0B53-ED48-9388-E5941AED9665}" presName="LevelTwoTextNode" presStyleLbl="node2" presStyleIdx="1" presStyleCnt="2">
        <dgm:presLayoutVars>
          <dgm:chPref val="3"/>
        </dgm:presLayoutVars>
      </dgm:prSet>
      <dgm:spPr/>
    </dgm:pt>
    <dgm:pt modelId="{59047530-AA6A-FB48-BF72-C157D0E714F1}" type="pres">
      <dgm:prSet presAssocID="{441F78A3-0B53-ED48-9388-E5941AED9665}" presName="level3hierChild" presStyleCnt="0"/>
      <dgm:spPr/>
    </dgm:pt>
    <dgm:pt modelId="{EC7E02D5-048A-FD46-A9A2-A40417746A7C}" type="pres">
      <dgm:prSet presAssocID="{1A064E7F-7047-514C-8475-7212ABD7642D}" presName="conn2-1" presStyleLbl="parChTrans1D3" presStyleIdx="3" presStyleCnt="4"/>
      <dgm:spPr/>
    </dgm:pt>
    <dgm:pt modelId="{0A7862C9-A54C-2D48-A571-A808D6E8DF5A}" type="pres">
      <dgm:prSet presAssocID="{1A064E7F-7047-514C-8475-7212ABD7642D}" presName="connTx" presStyleLbl="parChTrans1D3" presStyleIdx="3" presStyleCnt="4"/>
      <dgm:spPr/>
    </dgm:pt>
    <dgm:pt modelId="{AD958C68-DDEF-9546-BF59-02B03E1659CC}" type="pres">
      <dgm:prSet presAssocID="{46F61B6D-8C29-C845-9007-E5F47168FE39}" presName="root2" presStyleCnt="0"/>
      <dgm:spPr/>
    </dgm:pt>
    <dgm:pt modelId="{DC45AF11-2BA7-264B-B0B1-F465008152B6}" type="pres">
      <dgm:prSet presAssocID="{46F61B6D-8C29-C845-9007-E5F47168FE39}" presName="LevelTwoTextNode" presStyleLbl="node3" presStyleIdx="3" presStyleCnt="4">
        <dgm:presLayoutVars>
          <dgm:chPref val="3"/>
        </dgm:presLayoutVars>
      </dgm:prSet>
      <dgm:spPr/>
    </dgm:pt>
    <dgm:pt modelId="{BEDCC4EC-4F7B-2145-83B5-09D8BD7DCC1F}" type="pres">
      <dgm:prSet presAssocID="{46F61B6D-8C29-C845-9007-E5F47168FE39}" presName="level3hierChild" presStyleCnt="0"/>
      <dgm:spPr/>
    </dgm:pt>
    <dgm:pt modelId="{12E52E54-50F7-FA40-932D-81037C693912}" type="pres">
      <dgm:prSet presAssocID="{05553653-21FB-5448-928A-946ACF6A6E3A}" presName="root1" presStyleCnt="0"/>
      <dgm:spPr/>
    </dgm:pt>
    <dgm:pt modelId="{ED34A3D7-A385-CD4A-B871-99768B514AD4}" type="pres">
      <dgm:prSet presAssocID="{05553653-21FB-5448-928A-946ACF6A6E3A}" presName="LevelOneTextNode" presStyleLbl="node0" presStyleIdx="1" presStyleCnt="2">
        <dgm:presLayoutVars>
          <dgm:chPref val="3"/>
        </dgm:presLayoutVars>
      </dgm:prSet>
      <dgm:spPr/>
    </dgm:pt>
    <dgm:pt modelId="{DC9BF2E1-B7B5-384C-AE72-B14E578AAA11}" type="pres">
      <dgm:prSet presAssocID="{05553653-21FB-5448-928A-946ACF6A6E3A}" presName="level2hierChild" presStyleCnt="0"/>
      <dgm:spPr/>
    </dgm:pt>
  </dgm:ptLst>
  <dgm:cxnLst>
    <dgm:cxn modelId="{E990E46A-BE31-F348-A063-80129AB7C293}" srcId="{7BFC33DD-A2E9-8248-99CA-0073C8421C6E}" destId="{BA47BC51-FC6E-F54A-936C-23679F73D466}" srcOrd="1" destOrd="0" parTransId="{19F68CFA-C618-864D-9CD5-90C194B7D808}" sibTransId="{0A19DE07-709C-4142-BA2B-5FBA16D5667E}"/>
    <dgm:cxn modelId="{5D3AA9A3-BF6B-F441-8B3B-C04B45068DF8}" type="presOf" srcId="{14B2BC31-2152-5540-9623-C18290061FA7}" destId="{9F07D306-35F7-4E4E-A419-047A2D12B972}" srcOrd="0" destOrd="0" presId="urn:microsoft.com/office/officeart/2005/8/layout/hierarchy2"/>
    <dgm:cxn modelId="{001C6D40-9FE5-3E4F-8498-996F2BD2391D}" type="presOf" srcId="{F3237016-7B3D-4C42-AEF6-6BDE771136BF}" destId="{D65F1602-691C-814D-91A8-D7DAE30A2ECF}" srcOrd="1" destOrd="0" presId="urn:microsoft.com/office/officeart/2005/8/layout/hierarchy2"/>
    <dgm:cxn modelId="{B5AB1632-67A0-034A-A524-5BC7BADC6D4F}" type="presOf" srcId="{CAD68C5E-A28E-C54B-8509-B6CCD69CADA6}" destId="{47DD3BCA-EE4F-8A44-B902-5963F4FA4DA4}" srcOrd="1" destOrd="0" presId="urn:microsoft.com/office/officeart/2005/8/layout/hierarchy2"/>
    <dgm:cxn modelId="{BA47429C-C9AA-A54C-B974-0EB93A559817}" type="presOf" srcId="{05553653-21FB-5448-928A-946ACF6A6E3A}" destId="{ED34A3D7-A385-CD4A-B871-99768B514AD4}" srcOrd="0" destOrd="0" presId="urn:microsoft.com/office/officeart/2005/8/layout/hierarchy2"/>
    <dgm:cxn modelId="{4230BBD2-E799-3E42-A46E-5E7546DE53F1}" type="presOf" srcId="{19F68CFA-C618-864D-9CD5-90C194B7D808}" destId="{DD2E0F6C-6B4B-1945-9466-9D95913CABAF}" srcOrd="0" destOrd="0" presId="urn:microsoft.com/office/officeart/2005/8/layout/hierarchy2"/>
    <dgm:cxn modelId="{6C2472F0-7292-414A-A3F6-0F1B171F26FE}" srcId="{441F78A3-0B53-ED48-9388-E5941AED9665}" destId="{46F61B6D-8C29-C845-9007-E5F47168FE39}" srcOrd="0" destOrd="0" parTransId="{1A064E7F-7047-514C-8475-7212ABD7642D}" sibTransId="{AE5309C6-4EEE-CC42-82CC-831D64D219B2}"/>
    <dgm:cxn modelId="{613206E3-AFFB-2B4E-A80F-C2E0F4189419}" srcId="{D1F201F3-338F-1846-BE3E-1E66502634E5}" destId="{441F78A3-0B53-ED48-9388-E5941AED9665}" srcOrd="1" destOrd="0" parTransId="{80EAFF2A-BFB9-2B49-A3F1-8069185882B4}" sibTransId="{254DF5D4-6716-3345-92CC-503E6882891E}"/>
    <dgm:cxn modelId="{94266497-6EF5-624B-BDB3-0FE72BC29C6C}" type="presOf" srcId="{7BFC33DD-A2E9-8248-99CA-0073C8421C6E}" destId="{D4489973-25BC-7340-9592-AA4536E1EB70}" srcOrd="0" destOrd="0" presId="urn:microsoft.com/office/officeart/2005/8/layout/hierarchy2"/>
    <dgm:cxn modelId="{93211811-94F6-F14F-BDA6-769B61C44A76}" type="presOf" srcId="{80EAFF2A-BFB9-2B49-A3F1-8069185882B4}" destId="{492CD4CD-7E12-0546-BEAC-B66E7B4C1B06}" srcOrd="0" destOrd="0" presId="urn:microsoft.com/office/officeart/2005/8/layout/hierarchy2"/>
    <dgm:cxn modelId="{A3FC9BB8-A175-6E41-995E-6BDC0A14AEB4}" type="presOf" srcId="{46F61B6D-8C29-C845-9007-E5F47168FE39}" destId="{DC45AF11-2BA7-264B-B0B1-F465008152B6}" srcOrd="0" destOrd="0" presId="urn:microsoft.com/office/officeart/2005/8/layout/hierarchy2"/>
    <dgm:cxn modelId="{3FABE1EF-8E6D-7340-8C6F-1E27F3870E80}" srcId="{7BFC33DD-A2E9-8248-99CA-0073C8421C6E}" destId="{6D446083-E9EB-7241-86C1-4B29AA5FE34B}" srcOrd="2" destOrd="0" parTransId="{CAD68C5E-A28E-C54B-8509-B6CCD69CADA6}" sibTransId="{2719BE16-9CF4-6E44-B8F5-6930B385ADC1}"/>
    <dgm:cxn modelId="{DB1E0559-55F8-4440-87DB-E699A9303985}" type="presOf" srcId="{BA47BC51-FC6E-F54A-936C-23679F73D466}" destId="{328FBA64-9B6D-D942-A4FE-7FCE843720E6}" srcOrd="0" destOrd="0" presId="urn:microsoft.com/office/officeart/2005/8/layout/hierarchy2"/>
    <dgm:cxn modelId="{10CADF3B-147F-1F44-989E-8CE32775EF60}" type="presOf" srcId="{CAD68C5E-A28E-C54B-8509-B6CCD69CADA6}" destId="{57135C76-04F0-6C4A-8E33-D0CA4DC4CCB2}" srcOrd="0" destOrd="0" presId="urn:microsoft.com/office/officeart/2005/8/layout/hierarchy2"/>
    <dgm:cxn modelId="{0EF34855-F507-3644-92E7-6AE337A15F27}" srcId="{14B2BC31-2152-5540-9623-C18290061FA7}" destId="{D1F201F3-338F-1846-BE3E-1E66502634E5}" srcOrd="0" destOrd="0" parTransId="{C6FAE1B3-9464-4944-98E0-BACC2E62698D}" sibTransId="{F4044EB4-0269-D744-BDB4-45E8CE83908E}"/>
    <dgm:cxn modelId="{25C7C222-9C8E-3E44-892F-EFC62F005701}" type="presOf" srcId="{4CB950C3-E9A3-7047-AF4A-2A500A123F11}" destId="{B210D433-0D1F-FD4B-AB60-682FF279E930}" srcOrd="0" destOrd="0" presId="urn:microsoft.com/office/officeart/2005/8/layout/hierarchy2"/>
    <dgm:cxn modelId="{3D373ED2-D873-3445-98EF-7BE45B1BE7D0}" type="presOf" srcId="{19F68CFA-C618-864D-9CD5-90C194B7D808}" destId="{B42E75F0-7D0C-294A-B20E-D81A32F2DE37}" srcOrd="1" destOrd="0" presId="urn:microsoft.com/office/officeart/2005/8/layout/hierarchy2"/>
    <dgm:cxn modelId="{B0B87DAE-5F1F-5A44-BEEE-D6A9A3A2B621}" type="presOf" srcId="{7175601B-7CC1-A44C-BBA5-6AF46032F373}" destId="{3187827B-3D9D-4A49-BF42-42B9B38D23B5}" srcOrd="0" destOrd="0" presId="urn:microsoft.com/office/officeart/2005/8/layout/hierarchy2"/>
    <dgm:cxn modelId="{BA422570-3D0B-2A42-8FC6-86020E3F8701}" type="presOf" srcId="{6D446083-E9EB-7241-86C1-4B29AA5FE34B}" destId="{157400CA-18C5-7B4B-B667-8BF613564926}" srcOrd="0" destOrd="0" presId="urn:microsoft.com/office/officeart/2005/8/layout/hierarchy2"/>
    <dgm:cxn modelId="{F89F1CB1-80F7-7243-A59F-D176EBE65995}" srcId="{14B2BC31-2152-5540-9623-C18290061FA7}" destId="{05553653-21FB-5448-928A-946ACF6A6E3A}" srcOrd="1" destOrd="0" parTransId="{700E16EF-550B-7B4F-AB28-529620B937BF}" sibTransId="{4E92212D-8590-9E40-A621-76D95AFF7174}"/>
    <dgm:cxn modelId="{AC4B129C-A8B9-564F-8204-C0E934D7386A}" type="presOf" srcId="{D1F201F3-338F-1846-BE3E-1E66502634E5}" destId="{8FA28CC6-293F-494A-BCE9-3C615C29347D}" srcOrd="0" destOrd="0" presId="urn:microsoft.com/office/officeart/2005/8/layout/hierarchy2"/>
    <dgm:cxn modelId="{5B1DC8DC-2061-974A-B143-F6032D765F2C}" srcId="{D1F201F3-338F-1846-BE3E-1E66502634E5}" destId="{7BFC33DD-A2E9-8248-99CA-0073C8421C6E}" srcOrd="0" destOrd="0" parTransId="{F3237016-7B3D-4C42-AEF6-6BDE771136BF}" sibTransId="{3796D168-A692-5148-AB44-84B6AE02F03C}"/>
    <dgm:cxn modelId="{182B2DE0-51C2-334C-B8ED-9F4175E1A28C}" type="presOf" srcId="{F3237016-7B3D-4C42-AEF6-6BDE771136BF}" destId="{780D0766-00B1-B74B-BD17-C08329461329}" srcOrd="0" destOrd="0" presId="urn:microsoft.com/office/officeart/2005/8/layout/hierarchy2"/>
    <dgm:cxn modelId="{51291FE2-F540-C647-ACEA-535D399EDB8E}" srcId="{7BFC33DD-A2E9-8248-99CA-0073C8421C6E}" destId="{7175601B-7CC1-A44C-BBA5-6AF46032F373}" srcOrd="0" destOrd="0" parTransId="{4CB950C3-E9A3-7047-AF4A-2A500A123F11}" sibTransId="{77ADFF10-C53A-864A-BE57-D296D8BB0AC1}"/>
    <dgm:cxn modelId="{F11ED3D0-F19E-E641-8681-4E4D47413655}" type="presOf" srcId="{1A064E7F-7047-514C-8475-7212ABD7642D}" destId="{0A7862C9-A54C-2D48-A571-A808D6E8DF5A}" srcOrd="1" destOrd="0" presId="urn:microsoft.com/office/officeart/2005/8/layout/hierarchy2"/>
    <dgm:cxn modelId="{A7C7750F-6678-CD4D-BECB-9E20A0AEE880}" type="presOf" srcId="{1A064E7F-7047-514C-8475-7212ABD7642D}" destId="{EC7E02D5-048A-FD46-A9A2-A40417746A7C}" srcOrd="0" destOrd="0" presId="urn:microsoft.com/office/officeart/2005/8/layout/hierarchy2"/>
    <dgm:cxn modelId="{A1259881-8130-1F4D-AA65-B65D027DBF96}" type="presOf" srcId="{441F78A3-0B53-ED48-9388-E5941AED9665}" destId="{AF48F8C1-6E5E-5F45-9A3E-19B56983C548}" srcOrd="0" destOrd="0" presId="urn:microsoft.com/office/officeart/2005/8/layout/hierarchy2"/>
    <dgm:cxn modelId="{DB404101-FAB5-5747-AF25-3D713B4E318B}" type="presOf" srcId="{4CB950C3-E9A3-7047-AF4A-2A500A123F11}" destId="{B6386365-ABB7-B444-8E43-7B9B03767667}" srcOrd="1" destOrd="0" presId="urn:microsoft.com/office/officeart/2005/8/layout/hierarchy2"/>
    <dgm:cxn modelId="{095F0571-8FE7-F14A-8BFC-554044F6AA84}" type="presOf" srcId="{80EAFF2A-BFB9-2B49-A3F1-8069185882B4}" destId="{00EA446C-5881-324A-B027-84703E0FBBCE}" srcOrd="1" destOrd="0" presId="urn:microsoft.com/office/officeart/2005/8/layout/hierarchy2"/>
    <dgm:cxn modelId="{F4020604-CEDA-014E-879A-429038C7F287}" type="presParOf" srcId="{9F07D306-35F7-4E4E-A419-047A2D12B972}" destId="{1E139C86-5B4B-1B4F-995D-027B970E3E82}" srcOrd="0" destOrd="0" presId="urn:microsoft.com/office/officeart/2005/8/layout/hierarchy2"/>
    <dgm:cxn modelId="{B25D98FA-96DB-1647-BFE6-5E5D4543450D}" type="presParOf" srcId="{1E139C86-5B4B-1B4F-995D-027B970E3E82}" destId="{8FA28CC6-293F-494A-BCE9-3C615C29347D}" srcOrd="0" destOrd="0" presId="urn:microsoft.com/office/officeart/2005/8/layout/hierarchy2"/>
    <dgm:cxn modelId="{63CC669A-D06F-E340-896C-A00DA546CCAF}" type="presParOf" srcId="{1E139C86-5B4B-1B4F-995D-027B970E3E82}" destId="{DB963400-D551-CA4E-88DD-F28BB4A45C42}" srcOrd="1" destOrd="0" presId="urn:microsoft.com/office/officeart/2005/8/layout/hierarchy2"/>
    <dgm:cxn modelId="{C420D079-C6BC-B447-91A6-58B6AE4D7429}" type="presParOf" srcId="{DB963400-D551-CA4E-88DD-F28BB4A45C42}" destId="{780D0766-00B1-B74B-BD17-C08329461329}" srcOrd="0" destOrd="0" presId="urn:microsoft.com/office/officeart/2005/8/layout/hierarchy2"/>
    <dgm:cxn modelId="{B3FF93A7-C427-254F-8B2F-B4F7322B99FE}" type="presParOf" srcId="{780D0766-00B1-B74B-BD17-C08329461329}" destId="{D65F1602-691C-814D-91A8-D7DAE30A2ECF}" srcOrd="0" destOrd="0" presId="urn:microsoft.com/office/officeart/2005/8/layout/hierarchy2"/>
    <dgm:cxn modelId="{8CFD925B-784D-044D-A280-EA56BA224E75}" type="presParOf" srcId="{DB963400-D551-CA4E-88DD-F28BB4A45C42}" destId="{D16C6627-15F6-BE43-9B67-CAF5819B7CD6}" srcOrd="1" destOrd="0" presId="urn:microsoft.com/office/officeart/2005/8/layout/hierarchy2"/>
    <dgm:cxn modelId="{321A6C53-1861-D14B-A09B-4100607DA950}" type="presParOf" srcId="{D16C6627-15F6-BE43-9B67-CAF5819B7CD6}" destId="{D4489973-25BC-7340-9592-AA4536E1EB70}" srcOrd="0" destOrd="0" presId="urn:microsoft.com/office/officeart/2005/8/layout/hierarchy2"/>
    <dgm:cxn modelId="{016DD4FC-1B6E-4649-A630-75240726F797}" type="presParOf" srcId="{D16C6627-15F6-BE43-9B67-CAF5819B7CD6}" destId="{15505276-DF99-DB42-97FA-96FA80B135C1}" srcOrd="1" destOrd="0" presId="urn:microsoft.com/office/officeart/2005/8/layout/hierarchy2"/>
    <dgm:cxn modelId="{D8172733-8C26-AD44-A70E-636C21F8E061}" type="presParOf" srcId="{15505276-DF99-DB42-97FA-96FA80B135C1}" destId="{B210D433-0D1F-FD4B-AB60-682FF279E930}" srcOrd="0" destOrd="0" presId="urn:microsoft.com/office/officeart/2005/8/layout/hierarchy2"/>
    <dgm:cxn modelId="{4C6FB05E-832C-8445-857A-99047BB6AB73}" type="presParOf" srcId="{B210D433-0D1F-FD4B-AB60-682FF279E930}" destId="{B6386365-ABB7-B444-8E43-7B9B03767667}" srcOrd="0" destOrd="0" presId="urn:microsoft.com/office/officeart/2005/8/layout/hierarchy2"/>
    <dgm:cxn modelId="{BD59C456-6FEB-FE4C-8FDD-F15817AA7B0E}" type="presParOf" srcId="{15505276-DF99-DB42-97FA-96FA80B135C1}" destId="{BD1F065C-D640-DD45-A524-67D21B29A5D2}" srcOrd="1" destOrd="0" presId="urn:microsoft.com/office/officeart/2005/8/layout/hierarchy2"/>
    <dgm:cxn modelId="{C30CBB64-9B3C-834C-A175-20E864171CDD}" type="presParOf" srcId="{BD1F065C-D640-DD45-A524-67D21B29A5D2}" destId="{3187827B-3D9D-4A49-BF42-42B9B38D23B5}" srcOrd="0" destOrd="0" presId="urn:microsoft.com/office/officeart/2005/8/layout/hierarchy2"/>
    <dgm:cxn modelId="{88BD59BA-6A94-234E-89E8-CE27F9FD94FF}" type="presParOf" srcId="{BD1F065C-D640-DD45-A524-67D21B29A5D2}" destId="{AEF37CFF-555E-7848-A7FB-A6F6B16BCBC3}" srcOrd="1" destOrd="0" presId="urn:microsoft.com/office/officeart/2005/8/layout/hierarchy2"/>
    <dgm:cxn modelId="{7456BE85-0921-644C-B2D5-A0397A1F3AAE}" type="presParOf" srcId="{15505276-DF99-DB42-97FA-96FA80B135C1}" destId="{DD2E0F6C-6B4B-1945-9466-9D95913CABAF}" srcOrd="2" destOrd="0" presId="urn:microsoft.com/office/officeart/2005/8/layout/hierarchy2"/>
    <dgm:cxn modelId="{2CA26C0E-3596-0C45-B921-B9D77F4E4356}" type="presParOf" srcId="{DD2E0F6C-6B4B-1945-9466-9D95913CABAF}" destId="{B42E75F0-7D0C-294A-B20E-D81A32F2DE37}" srcOrd="0" destOrd="0" presId="urn:microsoft.com/office/officeart/2005/8/layout/hierarchy2"/>
    <dgm:cxn modelId="{C179938B-50BF-0442-8F7E-AC50264E0DC8}" type="presParOf" srcId="{15505276-DF99-DB42-97FA-96FA80B135C1}" destId="{9CE9F17F-C6EE-9047-A4EE-2B5D9CAFA4E0}" srcOrd="3" destOrd="0" presId="urn:microsoft.com/office/officeart/2005/8/layout/hierarchy2"/>
    <dgm:cxn modelId="{33F7EEBB-6C4F-EB4F-AF40-E0D3CDD0DC6E}" type="presParOf" srcId="{9CE9F17F-C6EE-9047-A4EE-2B5D9CAFA4E0}" destId="{328FBA64-9B6D-D942-A4FE-7FCE843720E6}" srcOrd="0" destOrd="0" presId="urn:microsoft.com/office/officeart/2005/8/layout/hierarchy2"/>
    <dgm:cxn modelId="{74E9D7EC-5133-FB4A-BEAF-0E9A150AE09C}" type="presParOf" srcId="{9CE9F17F-C6EE-9047-A4EE-2B5D9CAFA4E0}" destId="{E775416A-D5B4-5F45-9E2A-966FF4BBD83C}" srcOrd="1" destOrd="0" presId="urn:microsoft.com/office/officeart/2005/8/layout/hierarchy2"/>
    <dgm:cxn modelId="{977C7567-4405-634A-8534-3A0DD7F3A0D1}" type="presParOf" srcId="{15505276-DF99-DB42-97FA-96FA80B135C1}" destId="{57135C76-04F0-6C4A-8E33-D0CA4DC4CCB2}" srcOrd="4" destOrd="0" presId="urn:microsoft.com/office/officeart/2005/8/layout/hierarchy2"/>
    <dgm:cxn modelId="{20C0C5A4-5020-2B4D-AE0A-D3306E279BAE}" type="presParOf" srcId="{57135C76-04F0-6C4A-8E33-D0CA4DC4CCB2}" destId="{47DD3BCA-EE4F-8A44-B902-5963F4FA4DA4}" srcOrd="0" destOrd="0" presId="urn:microsoft.com/office/officeart/2005/8/layout/hierarchy2"/>
    <dgm:cxn modelId="{F273DCD8-F972-5A43-ABB5-492EDD5AF0DE}" type="presParOf" srcId="{15505276-DF99-DB42-97FA-96FA80B135C1}" destId="{61B5C58B-6AEA-5344-AC67-C92C03098B15}" srcOrd="5" destOrd="0" presId="urn:microsoft.com/office/officeart/2005/8/layout/hierarchy2"/>
    <dgm:cxn modelId="{2DD91A7A-A46C-C44C-B5D6-901A7B55688C}" type="presParOf" srcId="{61B5C58B-6AEA-5344-AC67-C92C03098B15}" destId="{157400CA-18C5-7B4B-B667-8BF613564926}" srcOrd="0" destOrd="0" presId="urn:microsoft.com/office/officeart/2005/8/layout/hierarchy2"/>
    <dgm:cxn modelId="{B067D7D6-6BED-8141-981F-2E12C60DF35E}" type="presParOf" srcId="{61B5C58B-6AEA-5344-AC67-C92C03098B15}" destId="{06431370-7CD0-9D42-A713-6D8FB21A2D48}" srcOrd="1" destOrd="0" presId="urn:microsoft.com/office/officeart/2005/8/layout/hierarchy2"/>
    <dgm:cxn modelId="{B881ACEF-398E-0143-AC45-30BF9F88CDBB}" type="presParOf" srcId="{DB963400-D551-CA4E-88DD-F28BB4A45C42}" destId="{492CD4CD-7E12-0546-BEAC-B66E7B4C1B06}" srcOrd="2" destOrd="0" presId="urn:microsoft.com/office/officeart/2005/8/layout/hierarchy2"/>
    <dgm:cxn modelId="{D010F4EF-CAED-9040-B8DF-E381A3A3C7C9}" type="presParOf" srcId="{492CD4CD-7E12-0546-BEAC-B66E7B4C1B06}" destId="{00EA446C-5881-324A-B027-84703E0FBBCE}" srcOrd="0" destOrd="0" presId="urn:microsoft.com/office/officeart/2005/8/layout/hierarchy2"/>
    <dgm:cxn modelId="{6DFDEB11-364D-EC4A-8824-93BFA416D832}" type="presParOf" srcId="{DB963400-D551-CA4E-88DD-F28BB4A45C42}" destId="{0F0135E9-C418-B846-AC61-D751773DC8D0}" srcOrd="3" destOrd="0" presId="urn:microsoft.com/office/officeart/2005/8/layout/hierarchy2"/>
    <dgm:cxn modelId="{F915C5D0-EDB9-E042-AAD1-57834F88EE99}" type="presParOf" srcId="{0F0135E9-C418-B846-AC61-D751773DC8D0}" destId="{AF48F8C1-6E5E-5F45-9A3E-19B56983C548}" srcOrd="0" destOrd="0" presId="urn:microsoft.com/office/officeart/2005/8/layout/hierarchy2"/>
    <dgm:cxn modelId="{66B1B7A9-47AC-204B-80C5-E37B6EAB2D19}" type="presParOf" srcId="{0F0135E9-C418-B846-AC61-D751773DC8D0}" destId="{59047530-AA6A-FB48-BF72-C157D0E714F1}" srcOrd="1" destOrd="0" presId="urn:microsoft.com/office/officeart/2005/8/layout/hierarchy2"/>
    <dgm:cxn modelId="{ED9C6D08-1760-6540-9E96-47F98655D47F}" type="presParOf" srcId="{59047530-AA6A-FB48-BF72-C157D0E714F1}" destId="{EC7E02D5-048A-FD46-A9A2-A40417746A7C}" srcOrd="0" destOrd="0" presId="urn:microsoft.com/office/officeart/2005/8/layout/hierarchy2"/>
    <dgm:cxn modelId="{D56ED83E-45A2-2F43-8EBE-209E9F597153}" type="presParOf" srcId="{EC7E02D5-048A-FD46-A9A2-A40417746A7C}" destId="{0A7862C9-A54C-2D48-A571-A808D6E8DF5A}" srcOrd="0" destOrd="0" presId="urn:microsoft.com/office/officeart/2005/8/layout/hierarchy2"/>
    <dgm:cxn modelId="{4C1142B2-E0C9-F547-9F87-FC066626369F}" type="presParOf" srcId="{59047530-AA6A-FB48-BF72-C157D0E714F1}" destId="{AD958C68-DDEF-9546-BF59-02B03E1659CC}" srcOrd="1" destOrd="0" presId="urn:microsoft.com/office/officeart/2005/8/layout/hierarchy2"/>
    <dgm:cxn modelId="{24A0FEDE-03DD-C44D-99F6-5783F79BAD27}" type="presParOf" srcId="{AD958C68-DDEF-9546-BF59-02B03E1659CC}" destId="{DC45AF11-2BA7-264B-B0B1-F465008152B6}" srcOrd="0" destOrd="0" presId="urn:microsoft.com/office/officeart/2005/8/layout/hierarchy2"/>
    <dgm:cxn modelId="{C2D16C77-BEF7-8E4E-8430-A809FD801F23}" type="presParOf" srcId="{AD958C68-DDEF-9546-BF59-02B03E1659CC}" destId="{BEDCC4EC-4F7B-2145-83B5-09D8BD7DCC1F}" srcOrd="1" destOrd="0" presId="urn:microsoft.com/office/officeart/2005/8/layout/hierarchy2"/>
    <dgm:cxn modelId="{3FA73810-3964-6044-A152-F2313D9171E7}" type="presParOf" srcId="{9F07D306-35F7-4E4E-A419-047A2D12B972}" destId="{12E52E54-50F7-FA40-932D-81037C693912}" srcOrd="1" destOrd="0" presId="urn:microsoft.com/office/officeart/2005/8/layout/hierarchy2"/>
    <dgm:cxn modelId="{DF8E4564-1A7A-AA4F-A91F-17F78F83E1C4}" type="presParOf" srcId="{12E52E54-50F7-FA40-932D-81037C693912}" destId="{ED34A3D7-A385-CD4A-B871-99768B514AD4}" srcOrd="0" destOrd="0" presId="urn:microsoft.com/office/officeart/2005/8/layout/hierarchy2"/>
    <dgm:cxn modelId="{BB49AA4F-0A4B-2A4B-A6B1-59E9FA1DBE71}" type="presParOf" srcId="{12E52E54-50F7-FA40-932D-81037C693912}" destId="{DC9BF2E1-B7B5-384C-AE72-B14E578AAA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28CC6-293F-494A-BCE9-3C615C29347D}">
      <dsp:nvSpPr>
        <dsp:cNvPr id="0" name=""/>
        <dsp:cNvSpPr/>
      </dsp:nvSpPr>
      <dsp:spPr>
        <a:xfrm>
          <a:off x="1543865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>
        <a:off x="1572491" y="2277596"/>
        <a:ext cx="1897450" cy="920099"/>
      </dsp:txXfrm>
    </dsp:sp>
    <dsp:sp modelId="{780D0766-00B1-B74B-BD17-C08329461329}">
      <dsp:nvSpPr>
        <dsp:cNvPr id="0" name=""/>
        <dsp:cNvSpPr/>
      </dsp:nvSpPr>
      <dsp:spPr>
        <a:xfrm rot="18289469">
          <a:off x="3204926" y="2155454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5279" y="2141439"/>
        <a:ext cx="68458" cy="68458"/>
      </dsp:txXfrm>
    </dsp:sp>
    <dsp:sp modelId="{D4489973-25BC-7340-9592-AA4536E1EB70}">
      <dsp:nvSpPr>
        <dsp:cNvPr id="0" name=""/>
        <dsp:cNvSpPr/>
      </dsp:nvSpPr>
      <dsp:spPr>
        <a:xfrm>
          <a:off x="4280448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>
        <a:off x="4309074" y="1153642"/>
        <a:ext cx="1897450" cy="920099"/>
      </dsp:txXfrm>
    </dsp:sp>
    <dsp:sp modelId="{B210D433-0D1F-FD4B-AB60-682FF279E930}">
      <dsp:nvSpPr>
        <dsp:cNvPr id="0" name=""/>
        <dsp:cNvSpPr/>
      </dsp:nvSpPr>
      <dsp:spPr>
        <a:xfrm rot="18289469">
          <a:off x="5941509" y="1031500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1862" y="1017485"/>
        <a:ext cx="68458" cy="68458"/>
      </dsp:txXfrm>
    </dsp:sp>
    <dsp:sp modelId="{3187827B-3D9D-4A49-BF42-42B9B38D23B5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/>
        </a:p>
      </dsp:txBody>
      <dsp:txXfrm>
        <a:off x="7045658" y="29688"/>
        <a:ext cx="1897450" cy="920099"/>
      </dsp:txXfrm>
    </dsp:sp>
    <dsp:sp modelId="{DD2E0F6C-6B4B-1945-9466-9D95913CABAF}">
      <dsp:nvSpPr>
        <dsp:cNvPr id="0" name=""/>
        <dsp:cNvSpPr/>
      </dsp:nvSpPr>
      <dsp:spPr>
        <a:xfrm>
          <a:off x="6235151" y="1593477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06544" y="1594144"/>
        <a:ext cx="39094" cy="39094"/>
      </dsp:txXfrm>
    </dsp:sp>
    <dsp:sp modelId="{328FBA64-9B6D-D942-A4FE-7FCE843720E6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/>
        </a:p>
      </dsp:txBody>
      <dsp:txXfrm>
        <a:off x="7045658" y="1153642"/>
        <a:ext cx="1897450" cy="920099"/>
      </dsp:txXfrm>
    </dsp:sp>
    <dsp:sp modelId="{57135C76-04F0-6C4A-8E33-D0CA4DC4CCB2}">
      <dsp:nvSpPr>
        <dsp:cNvPr id="0" name=""/>
        <dsp:cNvSpPr/>
      </dsp:nvSpPr>
      <dsp:spPr>
        <a:xfrm rot="3310531">
          <a:off x="5941509" y="2155454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1862" y="2141439"/>
        <a:ext cx="68458" cy="68458"/>
      </dsp:txXfrm>
    </dsp:sp>
    <dsp:sp modelId="{157400CA-18C5-7B4B-B667-8BF613564926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/>
        </a:p>
      </dsp:txBody>
      <dsp:txXfrm>
        <a:off x="7045658" y="2277596"/>
        <a:ext cx="1897450" cy="920099"/>
      </dsp:txXfrm>
    </dsp:sp>
    <dsp:sp modelId="{492CD4CD-7E12-0546-BEAC-B66E7B4C1B06}">
      <dsp:nvSpPr>
        <dsp:cNvPr id="0" name=""/>
        <dsp:cNvSpPr/>
      </dsp:nvSpPr>
      <dsp:spPr>
        <a:xfrm rot="3310531">
          <a:off x="3204926" y="3279408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5279" y="3265393"/>
        <a:ext cx="68458" cy="68458"/>
      </dsp:txXfrm>
    </dsp:sp>
    <dsp:sp modelId="{AF48F8C1-6E5E-5F45-9A3E-19B56983C548}">
      <dsp:nvSpPr>
        <dsp:cNvPr id="0" name=""/>
        <dsp:cNvSpPr/>
      </dsp:nvSpPr>
      <dsp:spPr>
        <a:xfrm>
          <a:off x="4280448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/>
        </a:p>
      </dsp:txBody>
      <dsp:txXfrm>
        <a:off x="4309074" y="3401550"/>
        <a:ext cx="1897450" cy="920099"/>
      </dsp:txXfrm>
    </dsp:sp>
    <dsp:sp modelId="{EC7E02D5-048A-FD46-A9A2-A40417746A7C}">
      <dsp:nvSpPr>
        <dsp:cNvPr id="0" name=""/>
        <dsp:cNvSpPr/>
      </dsp:nvSpPr>
      <dsp:spPr>
        <a:xfrm>
          <a:off x="6235151" y="3841385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06544" y="3842052"/>
        <a:ext cx="39094" cy="39094"/>
      </dsp:txXfrm>
    </dsp:sp>
    <dsp:sp modelId="{DC45AF11-2BA7-264B-B0B1-F465008152B6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/>
        </a:p>
      </dsp:txBody>
      <dsp:txXfrm>
        <a:off x="7045658" y="3401550"/>
        <a:ext cx="1897450" cy="920099"/>
      </dsp:txXfrm>
    </dsp:sp>
    <dsp:sp modelId="{ED34A3D7-A385-CD4A-B871-99768B514AD4}">
      <dsp:nvSpPr>
        <dsp:cNvPr id="0" name=""/>
        <dsp:cNvSpPr/>
      </dsp:nvSpPr>
      <dsp:spPr>
        <a:xfrm>
          <a:off x="1543865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]</a:t>
          </a:r>
          <a:endParaRPr lang="en-US" sz="6000" kern="1200" dirty="0"/>
        </a:p>
      </dsp:txBody>
      <dsp:txXfrm>
        <a:off x="1572491" y="3401550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44CF-6D43-F342-B24C-F23BDA7084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A6F5-26AF-1349-86CA-35BE73CF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278090" y="3928006"/>
            <a:ext cx="1649896" cy="99391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你 </a:t>
            </a:r>
            <a:r>
              <a:rPr lang="en-US" altLang="zh-TW" sz="3200" dirty="0" smtClean="0"/>
              <a:t>0.3</a:t>
            </a:r>
            <a:endParaRPr lang="en-US" sz="3200" dirty="0" smtClean="0"/>
          </a:p>
        </p:txBody>
      </p:sp>
      <p:sp>
        <p:nvSpPr>
          <p:cNvPr id="6" name="Alternate Process 5"/>
          <p:cNvSpPr/>
          <p:nvPr/>
        </p:nvSpPr>
        <p:spPr>
          <a:xfrm>
            <a:off x="3445902" y="2934093"/>
            <a:ext cx="1649896" cy="99391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好 </a:t>
            </a:r>
            <a:r>
              <a:rPr lang="en-US" altLang="zh-TW" sz="3200" dirty="0" smtClean="0"/>
              <a:t>0.4</a:t>
            </a:r>
            <a:endParaRPr lang="en-US" sz="3200" dirty="0" smtClean="0"/>
          </a:p>
        </p:txBody>
      </p:sp>
      <p:sp>
        <p:nvSpPr>
          <p:cNvPr id="7" name="Alternate Process 6"/>
          <p:cNvSpPr/>
          <p:nvPr/>
        </p:nvSpPr>
        <p:spPr>
          <a:xfrm>
            <a:off x="5781665" y="3902402"/>
            <a:ext cx="1649896" cy="993913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世 </a:t>
            </a:r>
            <a:r>
              <a:rPr lang="en-US" altLang="zh-TW" sz="3200" dirty="0" smtClean="0"/>
              <a:t>0.1</a:t>
            </a:r>
            <a:endParaRPr lang="en-US" sz="3200" dirty="0" smtClean="0"/>
          </a:p>
        </p:txBody>
      </p:sp>
      <p:sp>
        <p:nvSpPr>
          <p:cNvPr id="8" name="Alternate Process 7"/>
          <p:cNvSpPr/>
          <p:nvPr/>
        </p:nvSpPr>
        <p:spPr>
          <a:xfrm>
            <a:off x="7856171" y="2908489"/>
            <a:ext cx="1649896" cy="993913"/>
          </a:xfrm>
          <a:prstGeom prst="flowChartAlternate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界 </a:t>
            </a:r>
            <a:r>
              <a:rPr lang="en-US" altLang="zh-TW" sz="3200" dirty="0" smtClean="0"/>
              <a:t>0.1</a:t>
            </a:r>
            <a:endParaRPr lang="en-US" sz="3200" dirty="0" smtClean="0"/>
          </a:p>
        </p:txBody>
      </p:sp>
      <p:sp>
        <p:nvSpPr>
          <p:cNvPr id="9" name="Alternate Process 8"/>
          <p:cNvSpPr/>
          <p:nvPr/>
        </p:nvSpPr>
        <p:spPr>
          <a:xfrm>
            <a:off x="3445902" y="5200080"/>
            <a:ext cx="1649896" cy="993913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好 </a:t>
            </a:r>
            <a:r>
              <a:rPr lang="en-US" altLang="zh-TW" sz="3200" dirty="0" smtClean="0"/>
              <a:t>0.1</a:t>
            </a:r>
            <a:endParaRPr lang="en-US" sz="3200" dirty="0" smtClean="0"/>
          </a:p>
        </p:txBody>
      </p:sp>
      <p:sp>
        <p:nvSpPr>
          <p:cNvPr id="10" name="Alternate Process 9"/>
          <p:cNvSpPr/>
          <p:nvPr/>
        </p:nvSpPr>
        <p:spPr>
          <a:xfrm>
            <a:off x="7856171" y="5200080"/>
            <a:ext cx="1649896" cy="993913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界 </a:t>
            </a:r>
            <a:r>
              <a:rPr lang="en-US" altLang="zh-TW" sz="3200" dirty="0" smtClean="0"/>
              <a:t>0.5</a:t>
            </a:r>
            <a:endParaRPr lang="en-US" sz="3200" dirty="0" smtClean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2927986" y="3431050"/>
            <a:ext cx="517916" cy="99391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095798" y="3431050"/>
            <a:ext cx="685867" cy="96830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>
            <a:off x="2927986" y="4424963"/>
            <a:ext cx="517916" cy="127207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7" idx="1"/>
          </p:cNvCxnSpPr>
          <p:nvPr/>
        </p:nvCxnSpPr>
        <p:spPr>
          <a:xfrm flipV="1">
            <a:off x="5095798" y="4399359"/>
            <a:ext cx="685867" cy="1297678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 flipV="1">
            <a:off x="7431561" y="3405446"/>
            <a:ext cx="424610" cy="99391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</p:cNvCxnSpPr>
          <p:nvPr/>
        </p:nvCxnSpPr>
        <p:spPr>
          <a:xfrm>
            <a:off x="7431561" y="4399359"/>
            <a:ext cx="424610" cy="1297677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543340" y="2897725"/>
            <a:ext cx="1219200" cy="11529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supplied by users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2524539" y="2902225"/>
            <a:ext cx="1649896" cy="993913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Normalized Documents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4962939" y="2902227"/>
            <a:ext cx="1649896" cy="993913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and Part-of-speech</a:t>
            </a:r>
          </a:p>
          <a:p>
            <a:pPr algn="ctr"/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7482852" y="2902225"/>
            <a:ext cx="1649896" cy="993913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</a:t>
            </a:r>
          </a:p>
        </p:txBody>
      </p:sp>
      <p:sp>
        <p:nvSpPr>
          <p:cNvPr id="10" name="Magnetic Disk 9"/>
          <p:cNvSpPr/>
          <p:nvPr/>
        </p:nvSpPr>
        <p:spPr>
          <a:xfrm>
            <a:off x="602975" y="567559"/>
            <a:ext cx="1232452" cy="14610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from Web Crawler</a:t>
            </a:r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10310123" y="438357"/>
            <a:ext cx="1649896" cy="99391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Count with </a:t>
            </a:r>
            <a:r>
              <a:rPr lang="en-US" dirty="0" smtClean="0"/>
              <a:t>N-Grams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12" name="Alternate Process 11"/>
          <p:cNvSpPr/>
          <p:nvPr/>
        </p:nvSpPr>
        <p:spPr>
          <a:xfrm>
            <a:off x="10310123" y="1670291"/>
            <a:ext cx="1649896" cy="99391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 Weighting</a:t>
            </a:r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10310123" y="2902225"/>
            <a:ext cx="1692966" cy="99391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>
          <a:xfrm>
            <a:off x="10310123" y="4134159"/>
            <a:ext cx="1649896" cy="99391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5" name="Alternate Process 14"/>
          <p:cNvSpPr/>
          <p:nvPr/>
        </p:nvSpPr>
        <p:spPr>
          <a:xfrm>
            <a:off x="10310123" y="5406369"/>
            <a:ext cx="1649896" cy="99391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Recommendation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27807" y="3399181"/>
            <a:ext cx="796732" cy="5467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6612835" y="3399182"/>
            <a:ext cx="870017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8" idx="1"/>
          </p:cNvCxnSpPr>
          <p:nvPr/>
        </p:nvCxnSpPr>
        <p:spPr>
          <a:xfrm>
            <a:off x="4174435" y="3399182"/>
            <a:ext cx="788504" cy="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61174" y="3399181"/>
            <a:ext cx="1248949" cy="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11" idx="1"/>
          </p:cNvCxnSpPr>
          <p:nvPr/>
        </p:nvCxnSpPr>
        <p:spPr>
          <a:xfrm flipV="1">
            <a:off x="9132748" y="935314"/>
            <a:ext cx="1177375" cy="2463868"/>
          </a:xfrm>
          <a:prstGeom prst="bentConnector3">
            <a:avLst>
              <a:gd name="adj1" fmla="val 1196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2"/>
            <a:endCxn id="9" idx="1"/>
          </p:cNvCxnSpPr>
          <p:nvPr/>
        </p:nvCxnSpPr>
        <p:spPr>
          <a:xfrm rot="10800000" flipH="1" flipV="1">
            <a:off x="602974" y="1298088"/>
            <a:ext cx="6879877" cy="2101093"/>
          </a:xfrm>
          <a:prstGeom prst="bentConnector3">
            <a:avLst>
              <a:gd name="adj1" fmla="val 91659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12" idx="1"/>
          </p:cNvCxnSpPr>
          <p:nvPr/>
        </p:nvCxnSpPr>
        <p:spPr>
          <a:xfrm flipV="1">
            <a:off x="9132748" y="2167248"/>
            <a:ext cx="1177375" cy="1231934"/>
          </a:xfrm>
          <a:prstGeom prst="bentConnector3">
            <a:avLst>
              <a:gd name="adj1" fmla="val 1196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3"/>
            <a:endCxn id="14" idx="1"/>
          </p:cNvCxnSpPr>
          <p:nvPr/>
        </p:nvCxnSpPr>
        <p:spPr>
          <a:xfrm>
            <a:off x="9132748" y="3399182"/>
            <a:ext cx="1177375" cy="1231934"/>
          </a:xfrm>
          <a:prstGeom prst="bentConnector3">
            <a:avLst>
              <a:gd name="adj1" fmla="val 1196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3"/>
            <a:endCxn id="15" idx="1"/>
          </p:cNvCxnSpPr>
          <p:nvPr/>
        </p:nvCxnSpPr>
        <p:spPr>
          <a:xfrm>
            <a:off x="9132748" y="3399182"/>
            <a:ext cx="1177375" cy="2504144"/>
          </a:xfrm>
          <a:prstGeom prst="bentConnector3">
            <a:avLst>
              <a:gd name="adj1" fmla="val 1196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agnetic Disk 64"/>
          <p:cNvSpPr/>
          <p:nvPr/>
        </p:nvSpPr>
        <p:spPr>
          <a:xfrm>
            <a:off x="516768" y="4617360"/>
            <a:ext cx="1245772" cy="137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Chinese Dictionaries</a:t>
            </a:r>
            <a:endParaRPr lang="en-US" sz="1700" dirty="0"/>
          </a:p>
        </p:txBody>
      </p:sp>
      <p:sp>
        <p:nvSpPr>
          <p:cNvPr id="67" name="TextBox 66"/>
          <p:cNvSpPr txBox="1"/>
          <p:nvPr/>
        </p:nvSpPr>
        <p:spPr>
          <a:xfrm>
            <a:off x="4299433" y="3572971"/>
            <a:ext cx="18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Segmentation </a:t>
            </a:r>
            <a:endParaRPr lang="en-US" dirty="0"/>
          </a:p>
        </p:txBody>
      </p:sp>
      <p:cxnSp>
        <p:nvCxnSpPr>
          <p:cNvPr id="70" name="Elbow Connector 69"/>
          <p:cNvCxnSpPr>
            <a:endCxn id="8" idx="1"/>
          </p:cNvCxnSpPr>
          <p:nvPr/>
        </p:nvCxnSpPr>
        <p:spPr>
          <a:xfrm flipV="1">
            <a:off x="1775040" y="3399184"/>
            <a:ext cx="3187899" cy="1972916"/>
          </a:xfrm>
          <a:prstGeom prst="bentConnector3">
            <a:avLst>
              <a:gd name="adj1" fmla="val 78683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27807" y="3583525"/>
            <a:ext cx="204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Cleaning and </a:t>
            </a:r>
          </a:p>
          <a:p>
            <a:r>
              <a:rPr lang="en-US" dirty="0" smtClean="0"/>
              <a:t>Normalization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79183" y="3451392"/>
            <a:ext cx="168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Corpora</a:t>
            </a:r>
          </a:p>
          <a:p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321923" y="2280248"/>
            <a:ext cx="15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TF-IDF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298827" y="3489433"/>
            <a:ext cx="12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LSI &amp; LDA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298827" y="4621969"/>
            <a:ext cx="15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LSI &amp; </a:t>
            </a:r>
          </a:p>
          <a:p>
            <a:r>
              <a:rPr lang="en-US" dirty="0" smtClean="0"/>
              <a:t>Similarity Matrix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208571" y="5939171"/>
            <a:ext cx="163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Word2Vec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59071" y="1015627"/>
            <a:ext cx="163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Count</a:t>
            </a: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91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93" y="2766389"/>
            <a:ext cx="4423652" cy="177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427" y="17863"/>
            <a:ext cx="5402684" cy="2546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16" y="4537814"/>
            <a:ext cx="5402684" cy="2512991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5634718" y="5343746"/>
            <a:ext cx="791527" cy="90112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Bent-Up Arrow 7"/>
          <p:cNvSpPr/>
          <p:nvPr/>
        </p:nvSpPr>
        <p:spPr>
          <a:xfrm rot="5400000">
            <a:off x="2083069" y="3149498"/>
            <a:ext cx="791527" cy="90112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4833257" y="1151823"/>
            <a:ext cx="969108" cy="753835"/>
            <a:chOff x="3349753" y="430939"/>
            <a:chExt cx="969108" cy="753835"/>
          </a:xfrm>
        </p:grpSpPr>
        <p:sp>
          <p:nvSpPr>
            <p:cNvPr id="10" name="Rectangle 9"/>
            <p:cNvSpPr/>
            <p:nvPr/>
          </p:nvSpPr>
          <p:spPr>
            <a:xfrm>
              <a:off x="3349753" y="430939"/>
              <a:ext cx="969108" cy="75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49753" y="430939"/>
              <a:ext cx="969108" cy="75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TW" sz="1900" kern="1200" dirty="0" smtClean="0"/>
                <a:t>Prefix Tree</a:t>
              </a:r>
              <a:endParaRPr lang="en-US" sz="1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30443" y="3275184"/>
            <a:ext cx="969108" cy="753835"/>
            <a:chOff x="3349753" y="430939"/>
            <a:chExt cx="969108" cy="753835"/>
          </a:xfrm>
        </p:grpSpPr>
        <p:sp>
          <p:nvSpPr>
            <p:cNvPr id="13" name="Rectangle 12"/>
            <p:cNvSpPr/>
            <p:nvPr/>
          </p:nvSpPr>
          <p:spPr>
            <a:xfrm>
              <a:off x="3349753" y="430939"/>
              <a:ext cx="969108" cy="75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3349753" y="430939"/>
              <a:ext cx="969108" cy="75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TW" sz="1900" kern="1200" dirty="0" smtClean="0"/>
                <a:t>DAG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85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72798"/>
              </p:ext>
            </p:extLst>
          </p:nvPr>
        </p:nvGraphicFramePr>
        <p:xfrm>
          <a:off x="1509486" y="3676261"/>
          <a:ext cx="8128002" cy="2494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00041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237633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237634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28326" y="1085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#[(40, 1.0), (20733, 0.95213395), (94363, 0.95173347), (199968, 0.95007229), # (63281, 0.94930953), (55712, 0.94783223), (225236, 0.94558185), (7930, 0.94430256), # (63259, 0.94354367), (12311, 0.9380967), (2379, 0.93661648), (2254, 0.93655413), 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154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mingtak</dc:creator>
  <cp:lastModifiedBy>mingtak</cp:lastModifiedBy>
  <cp:revision>16</cp:revision>
  <dcterms:created xsi:type="dcterms:W3CDTF">2016-01-21T15:35:25Z</dcterms:created>
  <dcterms:modified xsi:type="dcterms:W3CDTF">2016-01-27T20:48:19Z</dcterms:modified>
</cp:coreProperties>
</file>