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8"/>
  </p:notesMasterIdLst>
  <p:handoutMasterIdLst>
    <p:handoutMasterId r:id="rId9"/>
  </p:handoutMasterIdLst>
  <p:sldIdLst>
    <p:sldId id="268" r:id="rId2"/>
    <p:sldId id="269" r:id="rId3"/>
    <p:sldId id="270" r:id="rId4"/>
    <p:sldId id="271" r:id="rId5"/>
    <p:sldId id="272" r:id="rId6"/>
    <p:sldId id="273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m" initials="y" lastIdx="1" clrIdx="0">
    <p:extLst>
      <p:ext uri="{19B8F6BF-5375-455C-9EA6-DF929625EA0E}">
        <p15:presenceInfo xmlns:p15="http://schemas.microsoft.com/office/powerpoint/2012/main" userId="e115532176a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>
      <p:cViewPr varScale="1">
        <p:scale>
          <a:sx n="104" d="100"/>
          <a:sy n="104" d="100"/>
        </p:scale>
        <p:origin x="120" y="37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27T01:39:44.411" idx="1">
    <p:pos x="10" y="10"/>
    <p:text>Kenneth, please change this plot to the heatmap if you have one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2/26/2019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2/26/2019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1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0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2/26/2019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7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4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Rectangle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139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0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cap="small" dirty="0" smtClean="0"/>
              <a:t>US Beer Trend</a:t>
            </a:r>
            <a:endParaRPr lang="en-US" sz="400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Case Study 1| MSDS 6306| </a:t>
            </a:r>
            <a:r>
              <a:rPr lang="en-US" sz="1400" dirty="0" smtClean="0"/>
              <a:t>Y. Leung | K. </a:t>
            </a:r>
            <a:r>
              <a:rPr lang="en-US" sz="1400" dirty="0" smtClean="0"/>
              <a:t>Richardson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Identify the total number </a:t>
            </a:r>
            <a:r>
              <a:rPr lang="en-US" dirty="0"/>
              <a:t>of breweries within each state.</a:t>
            </a:r>
          </a:p>
          <a:p>
            <a:pPr lvl="0"/>
            <a:r>
              <a:rPr lang="en-US" dirty="0" smtClean="0"/>
              <a:t>Determine the median </a:t>
            </a:r>
            <a:r>
              <a:rPr lang="en-US" dirty="0"/>
              <a:t>alcohol by volume (ABV) and median bitterness (IBU) from each state.</a:t>
            </a:r>
          </a:p>
          <a:p>
            <a:pPr lvl="0"/>
            <a:r>
              <a:rPr lang="en-US" dirty="0" smtClean="0"/>
              <a:t>Identify the </a:t>
            </a:r>
            <a:r>
              <a:rPr lang="en-US" dirty="0" smtClean="0"/>
              <a:t>State(s) </a:t>
            </a:r>
            <a:r>
              <a:rPr lang="en-US" dirty="0"/>
              <a:t>with the highest ABV content beer.</a:t>
            </a:r>
          </a:p>
          <a:p>
            <a:pPr lvl="0"/>
            <a:r>
              <a:rPr lang="en-US" dirty="0"/>
              <a:t>5-point summary statistics (Mean, Min, </a:t>
            </a:r>
            <a:r>
              <a:rPr lang="en-US" dirty="0" smtClean="0"/>
              <a:t>Max and 1</a:t>
            </a:r>
            <a:r>
              <a:rPr lang="en-US" baseline="30000" dirty="0" smtClean="0"/>
              <a:t>st</a:t>
            </a:r>
            <a:r>
              <a:rPr lang="en-US" dirty="0" smtClean="0"/>
              <a:t> &amp;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quartile) of ABV along with median and number of missing </a:t>
            </a:r>
            <a:r>
              <a:rPr lang="en-US" dirty="0" smtClean="0"/>
              <a:t>values (N/A</a:t>
            </a:r>
            <a:r>
              <a:rPr lang="en-US" dirty="0"/>
              <a:t>).</a:t>
            </a:r>
          </a:p>
          <a:p>
            <a:pPr lvl="0"/>
            <a:r>
              <a:rPr lang="en-US" dirty="0" smtClean="0"/>
              <a:t>Identify a potential linear trend </a:t>
            </a:r>
            <a:r>
              <a:rPr lang="en-US" dirty="0"/>
              <a:t>between ABV and IBU.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684212" y="5680020"/>
            <a:ext cx="10544175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-The case study used and combined 2 data sets Beers.csv and Breweries.csv in order to perform the calculations within the project scope.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if </a:t>
            </a:r>
            <a:r>
              <a:rPr lang="en-US" dirty="0" smtClean="0"/>
              <a:t>bitterness in beer is associated with alcohol by volume content in the US.</a:t>
            </a:r>
          </a:p>
          <a:p>
            <a:pPr lvl="1"/>
            <a:r>
              <a:rPr lang="en-US" dirty="0" smtClean="0"/>
              <a:t>Produce the type of beer with high alcohol content but perhaps low in bitterness.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Breweries Per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2876" y="1828800"/>
            <a:ext cx="7599267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Median ABV &amp; IBU in descending order</a:t>
            </a:r>
            <a:endParaRPr lang="en-US" cap="small" dirty="0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6551611" y="5715000"/>
            <a:ext cx="4626241" cy="533400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-Note: In median IBU versus State, there was no value associated with SD. Maine has the bitterest beer and Wisconsin has the lowest median IBU.</a:t>
            </a:r>
            <a:endParaRPr lang="en-US" sz="1600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55612" y="5715000"/>
            <a:ext cx="4626241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-Note: Beer from DC has the highest median ABV with Utah has the lowest.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7" y="1692998"/>
            <a:ext cx="5368937" cy="37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1691843"/>
            <a:ext cx="5201027" cy="37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990600"/>
          </a:xfrm>
        </p:spPr>
        <p:txBody>
          <a:bodyPr/>
          <a:lstStyle/>
          <a:p>
            <a:r>
              <a:rPr lang="en-US" dirty="0" smtClean="0"/>
              <a:t>Linear trend between IBU and ABV</a:t>
            </a:r>
            <a:endParaRPr lang="en-US" dirty="0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684212" y="5680020"/>
            <a:ext cx="10544175" cy="533400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-Scatter plot between ABV vs IBU, majority of the data points were concentrated 10-30 IBU with the corresponding ABV between 0.03 to 0.06 ABV. A correlation matrix plot on the right showed that </a:t>
            </a:r>
            <a:r>
              <a:rPr lang="en-US" sz="1600" dirty="0"/>
              <a:t>coefficient of </a:t>
            </a:r>
            <a:r>
              <a:rPr lang="en-US" sz="1600" dirty="0" smtClean="0"/>
              <a:t>determination (</a:t>
            </a:r>
            <a:r>
              <a:rPr lang="en-US" sz="1600" i="1" dirty="0" smtClean="0"/>
              <a:t>R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) of 0.7 or 70% of </a:t>
            </a:r>
            <a:r>
              <a:rPr lang="en-US" sz="1600" dirty="0"/>
              <a:t>the response variable variation that is explained by </a:t>
            </a:r>
            <a:r>
              <a:rPr lang="en-US" sz="1600" dirty="0" smtClean="0"/>
              <a:t>the </a:t>
            </a:r>
            <a:r>
              <a:rPr lang="en-US" sz="1600" dirty="0"/>
              <a:t>linear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1874982"/>
            <a:ext cx="6389541" cy="384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353" y="1874982"/>
            <a:ext cx="3926034" cy="34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282</Words>
  <Application>Microsoft Office PowerPoint</Application>
  <PresentationFormat>Custom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US Beer Trend</vt:lpstr>
      <vt:lpstr>Project Scope</vt:lpstr>
      <vt:lpstr>Project Goal</vt:lpstr>
      <vt:lpstr>Breweries Per State</vt:lpstr>
      <vt:lpstr>Median ABV &amp; IBU in descending order</vt:lpstr>
      <vt:lpstr>Linear trend between IBU and ABV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Beer Trend</dc:title>
  <dc:creator>ym</dc:creator>
  <cp:lastModifiedBy>ym</cp:lastModifiedBy>
  <cp:revision>8</cp:revision>
  <dcterms:created xsi:type="dcterms:W3CDTF">2019-02-26T05:13:57Z</dcterms:created>
  <dcterms:modified xsi:type="dcterms:W3CDTF">2019-02-27T06:46:39Z</dcterms:modified>
</cp:coreProperties>
</file>