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2" r:id="rId9"/>
    <p:sldId id="271" r:id="rId10"/>
    <p:sldId id="27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60" d="100"/>
          <a:sy n="60" d="100"/>
        </p:scale>
        <p:origin x="11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D5E68-9A67-4B64-8B99-BD5522A23D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C2D13-1CCD-48EC-BAC9-1FF2A325762F}">
      <dgm:prSet/>
      <dgm:spPr/>
      <dgm:t>
        <a:bodyPr/>
        <a:lstStyle/>
        <a:p>
          <a:r>
            <a:rPr lang="en-US" b="1"/>
            <a:t>Starbucks</a:t>
          </a:r>
          <a:endParaRPr lang="en-US"/>
        </a:p>
      </dgm:t>
    </dgm:pt>
    <dgm:pt modelId="{757EFEFF-9673-489A-88F8-5F2491971BDB}" type="parTrans" cxnId="{87E2191A-7526-45EC-950C-854494AAFD86}">
      <dgm:prSet/>
      <dgm:spPr/>
      <dgm:t>
        <a:bodyPr/>
        <a:lstStyle/>
        <a:p>
          <a:endParaRPr lang="en-US"/>
        </a:p>
      </dgm:t>
    </dgm:pt>
    <dgm:pt modelId="{A4E0D19D-AE5E-4A55-A352-D4838ACD9ABB}" type="sibTrans" cxnId="{87E2191A-7526-45EC-950C-854494AAFD86}">
      <dgm:prSet/>
      <dgm:spPr/>
      <dgm:t>
        <a:bodyPr/>
        <a:lstStyle/>
        <a:p>
          <a:endParaRPr lang="en-US"/>
        </a:p>
      </dgm:t>
    </dgm:pt>
    <dgm:pt modelId="{CCD5410D-7BB2-4058-96F7-E67D95B09641}">
      <dgm:prSet custT="1"/>
      <dgm:spPr/>
      <dgm:t>
        <a:bodyPr/>
        <a:lstStyle/>
        <a:p>
          <a:r>
            <a:rPr lang="en-US" sz="2400" dirty="0"/>
            <a:t>Menu</a:t>
          </a:r>
        </a:p>
      </dgm:t>
    </dgm:pt>
    <dgm:pt modelId="{C05626C9-A374-4D5A-9A71-3DEA12AB32D6}" type="parTrans" cxnId="{8E6A6077-A711-4CA0-B238-ECE12BF4A57C}">
      <dgm:prSet/>
      <dgm:spPr/>
      <dgm:t>
        <a:bodyPr/>
        <a:lstStyle/>
        <a:p>
          <a:endParaRPr lang="en-US"/>
        </a:p>
      </dgm:t>
    </dgm:pt>
    <dgm:pt modelId="{1043DDFB-1A35-41B3-9A10-C8213029E6A0}" type="sibTrans" cxnId="{8E6A6077-A711-4CA0-B238-ECE12BF4A57C}">
      <dgm:prSet/>
      <dgm:spPr/>
      <dgm:t>
        <a:bodyPr/>
        <a:lstStyle/>
        <a:p>
          <a:endParaRPr lang="en-US"/>
        </a:p>
      </dgm:t>
    </dgm:pt>
    <dgm:pt modelId="{904CD0C3-F623-46D6-84E6-B2D401E4B749}">
      <dgm:prSet custT="1"/>
      <dgm:spPr/>
      <dgm:t>
        <a:bodyPr/>
        <a:lstStyle/>
        <a:p>
          <a:r>
            <a:rPr lang="en-US" sz="2400" dirty="0"/>
            <a:t>Apply</a:t>
          </a:r>
        </a:p>
      </dgm:t>
    </dgm:pt>
    <dgm:pt modelId="{8534F203-84D9-4334-B25B-5519DDFE6624}" type="parTrans" cxnId="{2BAE1E11-6B0E-4E39-84A6-4F6835F3AB4E}">
      <dgm:prSet/>
      <dgm:spPr/>
      <dgm:t>
        <a:bodyPr/>
        <a:lstStyle/>
        <a:p>
          <a:endParaRPr lang="en-US"/>
        </a:p>
      </dgm:t>
    </dgm:pt>
    <dgm:pt modelId="{5F0C6345-8022-4DE5-990D-9634A8B275CB}" type="sibTrans" cxnId="{2BAE1E11-6B0E-4E39-84A6-4F6835F3AB4E}">
      <dgm:prSet/>
      <dgm:spPr/>
      <dgm:t>
        <a:bodyPr/>
        <a:lstStyle/>
        <a:p>
          <a:endParaRPr lang="en-US"/>
        </a:p>
      </dgm:t>
    </dgm:pt>
    <dgm:pt modelId="{D6DE60D6-A367-4F27-8F25-A33E1CB25CF6}">
      <dgm:prSet custT="1"/>
      <dgm:spPr/>
      <dgm:t>
        <a:bodyPr/>
        <a:lstStyle/>
        <a:p>
          <a:r>
            <a:rPr lang="en-US" sz="2400" dirty="0"/>
            <a:t>Nutrition</a:t>
          </a:r>
        </a:p>
      </dgm:t>
    </dgm:pt>
    <dgm:pt modelId="{360DD47A-1ACC-4E2F-8B48-E1382B816EA9}" type="parTrans" cxnId="{76B6416E-59FB-4257-9D82-D8FA4E48C87C}">
      <dgm:prSet/>
      <dgm:spPr/>
      <dgm:t>
        <a:bodyPr/>
        <a:lstStyle/>
        <a:p>
          <a:endParaRPr lang="en-US"/>
        </a:p>
      </dgm:t>
    </dgm:pt>
    <dgm:pt modelId="{77D6ED31-7366-438D-9A0E-6EDD5988AAF3}" type="sibTrans" cxnId="{76B6416E-59FB-4257-9D82-D8FA4E48C87C}">
      <dgm:prSet/>
      <dgm:spPr/>
      <dgm:t>
        <a:bodyPr/>
        <a:lstStyle/>
        <a:p>
          <a:endParaRPr lang="en-US"/>
        </a:p>
      </dgm:t>
    </dgm:pt>
    <dgm:pt modelId="{51BB3DD5-64E0-48BC-8B4A-B4688A878D80}">
      <dgm:prSet/>
      <dgm:spPr/>
      <dgm:t>
        <a:bodyPr/>
        <a:lstStyle/>
        <a:p>
          <a:r>
            <a:rPr lang="en-US" b="1"/>
            <a:t>Members</a:t>
          </a:r>
          <a:endParaRPr lang="en-US"/>
        </a:p>
      </dgm:t>
    </dgm:pt>
    <dgm:pt modelId="{AD66CB8B-3FAB-4F66-A96D-229EBA9B7E17}" type="parTrans" cxnId="{53CC273F-6B77-4758-9432-41EDA355D357}">
      <dgm:prSet/>
      <dgm:spPr/>
      <dgm:t>
        <a:bodyPr/>
        <a:lstStyle/>
        <a:p>
          <a:endParaRPr lang="en-US"/>
        </a:p>
      </dgm:t>
    </dgm:pt>
    <dgm:pt modelId="{6AA3505E-083E-42CC-82AD-51D6C441E234}" type="sibTrans" cxnId="{53CC273F-6B77-4758-9432-41EDA355D357}">
      <dgm:prSet/>
      <dgm:spPr/>
      <dgm:t>
        <a:bodyPr/>
        <a:lstStyle/>
        <a:p>
          <a:endParaRPr lang="en-US"/>
        </a:p>
      </dgm:t>
    </dgm:pt>
    <dgm:pt modelId="{61F93AB8-56AE-437A-BCAE-36ADCED4626E}">
      <dgm:prSet/>
      <dgm:spPr/>
      <dgm:t>
        <a:bodyPr/>
        <a:lstStyle/>
        <a:p>
          <a:r>
            <a:rPr lang="en-US" b="1"/>
            <a:t>Alex </a:t>
          </a:r>
          <a:r>
            <a:rPr lang="en-US"/>
            <a:t>– UML Diagrams, Apply tab</a:t>
          </a:r>
        </a:p>
      </dgm:t>
    </dgm:pt>
    <dgm:pt modelId="{BC460378-6250-41A9-8529-9A86CE923EA1}" type="parTrans" cxnId="{2D36D359-9DCB-4D88-9C29-756357BC5F61}">
      <dgm:prSet/>
      <dgm:spPr/>
      <dgm:t>
        <a:bodyPr/>
        <a:lstStyle/>
        <a:p>
          <a:endParaRPr lang="en-US"/>
        </a:p>
      </dgm:t>
    </dgm:pt>
    <dgm:pt modelId="{149FBB45-DD3A-43F7-967C-DBFB03F6E758}" type="sibTrans" cxnId="{2D36D359-9DCB-4D88-9C29-756357BC5F61}">
      <dgm:prSet/>
      <dgm:spPr/>
      <dgm:t>
        <a:bodyPr/>
        <a:lstStyle/>
        <a:p>
          <a:endParaRPr lang="en-US"/>
        </a:p>
      </dgm:t>
    </dgm:pt>
    <dgm:pt modelId="{D58E207C-73FE-4565-94C0-7B9904375619}">
      <dgm:prSet/>
      <dgm:spPr/>
      <dgm:t>
        <a:bodyPr/>
        <a:lstStyle/>
        <a:p>
          <a:r>
            <a:rPr lang="en-US" b="1"/>
            <a:t>Joshua </a:t>
          </a:r>
          <a:r>
            <a:rPr lang="en-US"/>
            <a:t>– Order tab functionality, Calculate button, Output file</a:t>
          </a:r>
        </a:p>
      </dgm:t>
    </dgm:pt>
    <dgm:pt modelId="{C92D59FC-EAFA-4775-A053-EB5B2765B9D9}" type="parTrans" cxnId="{E7DD8C66-F360-4E46-8DF1-67F35838B641}">
      <dgm:prSet/>
      <dgm:spPr/>
      <dgm:t>
        <a:bodyPr/>
        <a:lstStyle/>
        <a:p>
          <a:endParaRPr lang="en-US"/>
        </a:p>
      </dgm:t>
    </dgm:pt>
    <dgm:pt modelId="{F19B2FC8-71EF-4E81-A51A-CA2E26ADB133}" type="sibTrans" cxnId="{E7DD8C66-F360-4E46-8DF1-67F35838B641}">
      <dgm:prSet/>
      <dgm:spPr/>
      <dgm:t>
        <a:bodyPr/>
        <a:lstStyle/>
        <a:p>
          <a:endParaRPr lang="en-US"/>
        </a:p>
      </dgm:t>
    </dgm:pt>
    <dgm:pt modelId="{00302DFC-3097-4813-AAF3-B1BEA8F80379}">
      <dgm:prSet/>
      <dgm:spPr/>
      <dgm:t>
        <a:bodyPr/>
        <a:lstStyle/>
        <a:p>
          <a:r>
            <a:rPr lang="en-US" b="1"/>
            <a:t>Leutrim </a:t>
          </a:r>
          <a:r>
            <a:rPr lang="en-US"/>
            <a:t>– GitHub, Order tab functionality, Notebook container, Output file</a:t>
          </a:r>
        </a:p>
      </dgm:t>
    </dgm:pt>
    <dgm:pt modelId="{4720567F-66CF-4F37-B1DC-29313AAD3DB4}" type="parTrans" cxnId="{AB523721-8D31-491B-A2B6-FD6C61174E59}">
      <dgm:prSet/>
      <dgm:spPr/>
      <dgm:t>
        <a:bodyPr/>
        <a:lstStyle/>
        <a:p>
          <a:endParaRPr lang="en-US"/>
        </a:p>
      </dgm:t>
    </dgm:pt>
    <dgm:pt modelId="{955E0C64-D857-43C2-B879-3BD36D3C108A}" type="sibTrans" cxnId="{AB523721-8D31-491B-A2B6-FD6C61174E59}">
      <dgm:prSet/>
      <dgm:spPr/>
      <dgm:t>
        <a:bodyPr/>
        <a:lstStyle/>
        <a:p>
          <a:endParaRPr lang="en-US"/>
        </a:p>
      </dgm:t>
    </dgm:pt>
    <dgm:pt modelId="{82FDFE41-E1EB-42F6-B738-62BD947526A0}">
      <dgm:prSet/>
      <dgm:spPr/>
      <dgm:t>
        <a:bodyPr/>
        <a:lstStyle/>
        <a:p>
          <a:r>
            <a:rPr lang="en-US" b="1"/>
            <a:t>Katarina </a:t>
          </a:r>
          <a:r>
            <a:rPr lang="en-US"/>
            <a:t>– UML Diagrams, Nutrition tab, presentation</a:t>
          </a:r>
        </a:p>
      </dgm:t>
    </dgm:pt>
    <dgm:pt modelId="{7A53037C-4F9B-4EE6-B594-5A3CDAAD9F09}" type="parTrans" cxnId="{7854D121-B07D-43E2-8F59-6C9DF67BC903}">
      <dgm:prSet/>
      <dgm:spPr/>
      <dgm:t>
        <a:bodyPr/>
        <a:lstStyle/>
        <a:p>
          <a:endParaRPr lang="en-US"/>
        </a:p>
      </dgm:t>
    </dgm:pt>
    <dgm:pt modelId="{2B92F2AC-281D-4B5E-9B9D-20CE722EF578}" type="sibTrans" cxnId="{7854D121-B07D-43E2-8F59-6C9DF67BC903}">
      <dgm:prSet/>
      <dgm:spPr/>
      <dgm:t>
        <a:bodyPr/>
        <a:lstStyle/>
        <a:p>
          <a:endParaRPr lang="en-US"/>
        </a:p>
      </dgm:t>
    </dgm:pt>
    <dgm:pt modelId="{D0FA9D12-F9EC-4718-81E7-9400D90F7686}" type="pres">
      <dgm:prSet presAssocID="{E27D5E68-9A67-4B64-8B99-BD5522A23D8D}" presName="Name0" presStyleCnt="0">
        <dgm:presLayoutVars>
          <dgm:dir/>
          <dgm:animLvl val="lvl"/>
          <dgm:resizeHandles val="exact"/>
        </dgm:presLayoutVars>
      </dgm:prSet>
      <dgm:spPr/>
    </dgm:pt>
    <dgm:pt modelId="{F5A5387C-3C08-4EE5-94BD-B62FAA13FDC9}" type="pres">
      <dgm:prSet presAssocID="{348C2D13-1CCD-48EC-BAC9-1FF2A325762F}" presName="linNode" presStyleCnt="0"/>
      <dgm:spPr/>
    </dgm:pt>
    <dgm:pt modelId="{D04A7C06-4B4C-4468-B83B-3E79DD87DA24}" type="pres">
      <dgm:prSet presAssocID="{348C2D13-1CCD-48EC-BAC9-1FF2A325762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DC07BC2-E3C2-469E-B0E6-0F9E0CFB6FC3}" type="pres">
      <dgm:prSet presAssocID="{348C2D13-1CCD-48EC-BAC9-1FF2A325762F}" presName="descendantText" presStyleLbl="alignAccFollowNode1" presStyleIdx="0" presStyleCnt="2">
        <dgm:presLayoutVars>
          <dgm:bulletEnabled val="1"/>
        </dgm:presLayoutVars>
      </dgm:prSet>
      <dgm:spPr/>
    </dgm:pt>
    <dgm:pt modelId="{5401BDBA-D378-452E-A459-9FD7B5879834}" type="pres">
      <dgm:prSet presAssocID="{A4E0D19D-AE5E-4A55-A352-D4838ACD9ABB}" presName="sp" presStyleCnt="0"/>
      <dgm:spPr/>
    </dgm:pt>
    <dgm:pt modelId="{454DC189-87CC-4871-8B69-F029D5FB37F1}" type="pres">
      <dgm:prSet presAssocID="{51BB3DD5-64E0-48BC-8B4A-B4688A878D80}" presName="linNode" presStyleCnt="0"/>
      <dgm:spPr/>
    </dgm:pt>
    <dgm:pt modelId="{652A43CC-8C7B-4B3F-B57E-2FED0DF3276A}" type="pres">
      <dgm:prSet presAssocID="{51BB3DD5-64E0-48BC-8B4A-B4688A878D8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266E723-ED44-436E-AAB9-4C8E96ACA292}" type="pres">
      <dgm:prSet presAssocID="{51BB3DD5-64E0-48BC-8B4A-B4688A878D8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BAE1E11-6B0E-4E39-84A6-4F6835F3AB4E}" srcId="{348C2D13-1CCD-48EC-BAC9-1FF2A325762F}" destId="{904CD0C3-F623-46D6-84E6-B2D401E4B749}" srcOrd="1" destOrd="0" parTransId="{8534F203-84D9-4334-B25B-5519DDFE6624}" sibTransId="{5F0C6345-8022-4DE5-990D-9634A8B275CB}"/>
    <dgm:cxn modelId="{87E2191A-7526-45EC-950C-854494AAFD86}" srcId="{E27D5E68-9A67-4B64-8B99-BD5522A23D8D}" destId="{348C2D13-1CCD-48EC-BAC9-1FF2A325762F}" srcOrd="0" destOrd="0" parTransId="{757EFEFF-9673-489A-88F8-5F2491971BDB}" sibTransId="{A4E0D19D-AE5E-4A55-A352-D4838ACD9ABB}"/>
    <dgm:cxn modelId="{AB523721-8D31-491B-A2B6-FD6C61174E59}" srcId="{51BB3DD5-64E0-48BC-8B4A-B4688A878D80}" destId="{00302DFC-3097-4813-AAF3-B1BEA8F80379}" srcOrd="2" destOrd="0" parTransId="{4720567F-66CF-4F37-B1DC-29313AAD3DB4}" sibTransId="{955E0C64-D857-43C2-B879-3BD36D3C108A}"/>
    <dgm:cxn modelId="{7854D121-B07D-43E2-8F59-6C9DF67BC903}" srcId="{51BB3DD5-64E0-48BC-8B4A-B4688A878D80}" destId="{82FDFE41-E1EB-42F6-B738-62BD947526A0}" srcOrd="3" destOrd="0" parTransId="{7A53037C-4F9B-4EE6-B594-5A3CDAAD9F09}" sibTransId="{2B92F2AC-281D-4B5E-9B9D-20CE722EF578}"/>
    <dgm:cxn modelId="{2A890525-CB8F-4102-997F-213A80E2046A}" type="presOf" srcId="{82FDFE41-E1EB-42F6-B738-62BD947526A0}" destId="{4266E723-ED44-436E-AAB9-4C8E96ACA292}" srcOrd="0" destOrd="3" presId="urn:microsoft.com/office/officeart/2005/8/layout/vList5"/>
    <dgm:cxn modelId="{F0F7F127-52B5-4FBF-9501-5A0C835B869E}" type="presOf" srcId="{E27D5E68-9A67-4B64-8B99-BD5522A23D8D}" destId="{D0FA9D12-F9EC-4718-81E7-9400D90F7686}" srcOrd="0" destOrd="0" presId="urn:microsoft.com/office/officeart/2005/8/layout/vList5"/>
    <dgm:cxn modelId="{F2D8A639-FFCF-467C-9761-9EDB67978BBB}" type="presOf" srcId="{CCD5410D-7BB2-4058-96F7-E67D95B09641}" destId="{5DC07BC2-E3C2-469E-B0E6-0F9E0CFB6FC3}" srcOrd="0" destOrd="0" presId="urn:microsoft.com/office/officeart/2005/8/layout/vList5"/>
    <dgm:cxn modelId="{53CC273F-6B77-4758-9432-41EDA355D357}" srcId="{E27D5E68-9A67-4B64-8B99-BD5522A23D8D}" destId="{51BB3DD5-64E0-48BC-8B4A-B4688A878D80}" srcOrd="1" destOrd="0" parTransId="{AD66CB8B-3FAB-4F66-A96D-229EBA9B7E17}" sibTransId="{6AA3505E-083E-42CC-82AD-51D6C441E234}"/>
    <dgm:cxn modelId="{E7DD8C66-F360-4E46-8DF1-67F35838B641}" srcId="{51BB3DD5-64E0-48BC-8B4A-B4688A878D80}" destId="{D58E207C-73FE-4565-94C0-7B9904375619}" srcOrd="1" destOrd="0" parTransId="{C92D59FC-EAFA-4775-A053-EB5B2765B9D9}" sibTransId="{F19B2FC8-71EF-4E81-A51A-CA2E26ADB133}"/>
    <dgm:cxn modelId="{76B6416E-59FB-4257-9D82-D8FA4E48C87C}" srcId="{348C2D13-1CCD-48EC-BAC9-1FF2A325762F}" destId="{D6DE60D6-A367-4F27-8F25-A33E1CB25CF6}" srcOrd="2" destOrd="0" parTransId="{360DD47A-1ACC-4E2F-8B48-E1382B816EA9}" sibTransId="{77D6ED31-7366-438D-9A0E-6EDD5988AAF3}"/>
    <dgm:cxn modelId="{FD5B994E-AE3F-4FE0-BC45-B91C4584AA9E}" type="presOf" srcId="{D6DE60D6-A367-4F27-8F25-A33E1CB25CF6}" destId="{5DC07BC2-E3C2-469E-B0E6-0F9E0CFB6FC3}" srcOrd="0" destOrd="2" presId="urn:microsoft.com/office/officeart/2005/8/layout/vList5"/>
    <dgm:cxn modelId="{8E6A6077-A711-4CA0-B238-ECE12BF4A57C}" srcId="{348C2D13-1CCD-48EC-BAC9-1FF2A325762F}" destId="{CCD5410D-7BB2-4058-96F7-E67D95B09641}" srcOrd="0" destOrd="0" parTransId="{C05626C9-A374-4D5A-9A71-3DEA12AB32D6}" sibTransId="{1043DDFB-1A35-41B3-9A10-C8213029E6A0}"/>
    <dgm:cxn modelId="{06157F58-C47E-45B8-8AF2-9CDA75E9A98D}" type="presOf" srcId="{00302DFC-3097-4813-AAF3-B1BEA8F80379}" destId="{4266E723-ED44-436E-AAB9-4C8E96ACA292}" srcOrd="0" destOrd="2" presId="urn:microsoft.com/office/officeart/2005/8/layout/vList5"/>
    <dgm:cxn modelId="{2D36D359-9DCB-4D88-9C29-756357BC5F61}" srcId="{51BB3DD5-64E0-48BC-8B4A-B4688A878D80}" destId="{61F93AB8-56AE-437A-BCAE-36ADCED4626E}" srcOrd="0" destOrd="0" parTransId="{BC460378-6250-41A9-8529-9A86CE923EA1}" sibTransId="{149FBB45-DD3A-43F7-967C-DBFB03F6E758}"/>
    <dgm:cxn modelId="{AA8061A9-BF47-4599-BC8A-B81DEA38A2E6}" type="presOf" srcId="{51BB3DD5-64E0-48BC-8B4A-B4688A878D80}" destId="{652A43CC-8C7B-4B3F-B57E-2FED0DF3276A}" srcOrd="0" destOrd="0" presId="urn:microsoft.com/office/officeart/2005/8/layout/vList5"/>
    <dgm:cxn modelId="{F6619EB8-EA32-46C7-873D-85D91A02AE77}" type="presOf" srcId="{348C2D13-1CCD-48EC-BAC9-1FF2A325762F}" destId="{D04A7C06-4B4C-4468-B83B-3E79DD87DA24}" srcOrd="0" destOrd="0" presId="urn:microsoft.com/office/officeart/2005/8/layout/vList5"/>
    <dgm:cxn modelId="{30D624D0-DF4F-4B7D-89EC-E6F79AC18CD4}" type="presOf" srcId="{61F93AB8-56AE-437A-BCAE-36ADCED4626E}" destId="{4266E723-ED44-436E-AAB9-4C8E96ACA292}" srcOrd="0" destOrd="0" presId="urn:microsoft.com/office/officeart/2005/8/layout/vList5"/>
    <dgm:cxn modelId="{16EC13F1-6E77-4145-8E1E-3CDD86F04FF9}" type="presOf" srcId="{D58E207C-73FE-4565-94C0-7B9904375619}" destId="{4266E723-ED44-436E-AAB9-4C8E96ACA292}" srcOrd="0" destOrd="1" presId="urn:microsoft.com/office/officeart/2005/8/layout/vList5"/>
    <dgm:cxn modelId="{09371CF7-83E9-4CEB-B732-E880911B9A37}" type="presOf" srcId="{904CD0C3-F623-46D6-84E6-B2D401E4B749}" destId="{5DC07BC2-E3C2-469E-B0E6-0F9E0CFB6FC3}" srcOrd="0" destOrd="1" presId="urn:microsoft.com/office/officeart/2005/8/layout/vList5"/>
    <dgm:cxn modelId="{31EAD718-3403-47C1-B3AE-0C1A0C457C0B}" type="presParOf" srcId="{D0FA9D12-F9EC-4718-81E7-9400D90F7686}" destId="{F5A5387C-3C08-4EE5-94BD-B62FAA13FDC9}" srcOrd="0" destOrd="0" presId="urn:microsoft.com/office/officeart/2005/8/layout/vList5"/>
    <dgm:cxn modelId="{E47BE3FB-D233-47D4-98AF-964C6D67F3A2}" type="presParOf" srcId="{F5A5387C-3C08-4EE5-94BD-B62FAA13FDC9}" destId="{D04A7C06-4B4C-4468-B83B-3E79DD87DA24}" srcOrd="0" destOrd="0" presId="urn:microsoft.com/office/officeart/2005/8/layout/vList5"/>
    <dgm:cxn modelId="{C7D0AFE8-6698-4B44-961C-A6C980C494BA}" type="presParOf" srcId="{F5A5387C-3C08-4EE5-94BD-B62FAA13FDC9}" destId="{5DC07BC2-E3C2-469E-B0E6-0F9E0CFB6FC3}" srcOrd="1" destOrd="0" presId="urn:microsoft.com/office/officeart/2005/8/layout/vList5"/>
    <dgm:cxn modelId="{E76D2E63-4591-4F02-8C45-D90D975BC2BA}" type="presParOf" srcId="{D0FA9D12-F9EC-4718-81E7-9400D90F7686}" destId="{5401BDBA-D378-452E-A459-9FD7B5879834}" srcOrd="1" destOrd="0" presId="urn:microsoft.com/office/officeart/2005/8/layout/vList5"/>
    <dgm:cxn modelId="{304DF95F-58E7-43CD-A164-F5E5E3EF528C}" type="presParOf" srcId="{D0FA9D12-F9EC-4718-81E7-9400D90F7686}" destId="{454DC189-87CC-4871-8B69-F029D5FB37F1}" srcOrd="2" destOrd="0" presId="urn:microsoft.com/office/officeart/2005/8/layout/vList5"/>
    <dgm:cxn modelId="{46D90815-E473-47EA-940C-A0557F05D45A}" type="presParOf" srcId="{454DC189-87CC-4871-8B69-F029D5FB37F1}" destId="{652A43CC-8C7B-4B3F-B57E-2FED0DF3276A}" srcOrd="0" destOrd="0" presId="urn:microsoft.com/office/officeart/2005/8/layout/vList5"/>
    <dgm:cxn modelId="{CA241029-16FA-42FD-8778-8A00B66AF86E}" type="presParOf" srcId="{454DC189-87CC-4871-8B69-F029D5FB37F1}" destId="{4266E723-ED44-436E-AAB9-4C8E96ACA2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F5E91-B725-4F9E-9D5F-03C7E58514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DF422F-BA0A-4B2B-B316-8328200B474D}">
      <dgm:prSet/>
      <dgm:spPr/>
      <dgm:t>
        <a:bodyPr/>
        <a:lstStyle/>
        <a:p>
          <a:r>
            <a:rPr lang="en-US"/>
            <a:t>Apply – apply for position</a:t>
          </a:r>
        </a:p>
      </dgm:t>
    </dgm:pt>
    <dgm:pt modelId="{4BC99335-4733-4E39-A5E5-5DED0EE2857F}" type="parTrans" cxnId="{A0F7A92A-D9C8-44D0-9B8E-6399F9054AED}">
      <dgm:prSet/>
      <dgm:spPr/>
      <dgm:t>
        <a:bodyPr/>
        <a:lstStyle/>
        <a:p>
          <a:endParaRPr lang="en-US"/>
        </a:p>
      </dgm:t>
    </dgm:pt>
    <dgm:pt modelId="{4C57DE9C-6DC1-4C4B-A088-72BD23A17DD5}" type="sibTrans" cxnId="{A0F7A92A-D9C8-44D0-9B8E-6399F9054AED}">
      <dgm:prSet/>
      <dgm:spPr/>
      <dgm:t>
        <a:bodyPr/>
        <a:lstStyle/>
        <a:p>
          <a:endParaRPr lang="en-US"/>
        </a:p>
      </dgm:t>
    </dgm:pt>
    <dgm:pt modelId="{AF32FAD9-AEAC-4667-807E-D8773EAEA240}">
      <dgm:prSet/>
      <dgm:spPr/>
      <dgm:t>
        <a:bodyPr/>
        <a:lstStyle/>
        <a:p>
          <a:r>
            <a:rPr lang="en-US"/>
            <a:t>Order – order drink</a:t>
          </a:r>
        </a:p>
      </dgm:t>
    </dgm:pt>
    <dgm:pt modelId="{F82E3BD7-660B-423D-A45D-673C73238D48}" type="parTrans" cxnId="{1719789F-1FA0-46E8-BD2E-D6E6E886DC2E}">
      <dgm:prSet/>
      <dgm:spPr/>
      <dgm:t>
        <a:bodyPr/>
        <a:lstStyle/>
        <a:p>
          <a:endParaRPr lang="en-US"/>
        </a:p>
      </dgm:t>
    </dgm:pt>
    <dgm:pt modelId="{9EFD6138-CBB3-404F-A606-924389DC97C0}" type="sibTrans" cxnId="{1719789F-1FA0-46E8-BD2E-D6E6E886DC2E}">
      <dgm:prSet/>
      <dgm:spPr/>
      <dgm:t>
        <a:bodyPr/>
        <a:lstStyle/>
        <a:p>
          <a:endParaRPr lang="en-US"/>
        </a:p>
      </dgm:t>
    </dgm:pt>
    <dgm:pt modelId="{45E05F3F-7721-4257-A187-0D059C73B756}">
      <dgm:prSet/>
      <dgm:spPr/>
      <dgm:t>
        <a:bodyPr/>
        <a:lstStyle/>
        <a:p>
          <a:r>
            <a:rPr lang="en-US"/>
            <a:t>Nutrition – view nutrition facts for drinks</a:t>
          </a:r>
        </a:p>
      </dgm:t>
    </dgm:pt>
    <dgm:pt modelId="{F9553959-44BA-4531-90D7-63061EE8EF83}" type="parTrans" cxnId="{A615B7BC-CD4E-4C42-AB3B-4520835A26E6}">
      <dgm:prSet/>
      <dgm:spPr/>
      <dgm:t>
        <a:bodyPr/>
        <a:lstStyle/>
        <a:p>
          <a:endParaRPr lang="en-US"/>
        </a:p>
      </dgm:t>
    </dgm:pt>
    <dgm:pt modelId="{40656622-8A03-4FCC-B1C8-C858AE6FEDD5}" type="sibTrans" cxnId="{A615B7BC-CD4E-4C42-AB3B-4520835A26E6}">
      <dgm:prSet/>
      <dgm:spPr/>
      <dgm:t>
        <a:bodyPr/>
        <a:lstStyle/>
        <a:p>
          <a:endParaRPr lang="en-US"/>
        </a:p>
      </dgm:t>
    </dgm:pt>
    <dgm:pt modelId="{25A8F9AC-86CB-4DBE-ABE7-DF3DFB558DF1}" type="pres">
      <dgm:prSet presAssocID="{A2BF5E91-B725-4F9E-9D5F-03C7E58514AE}" presName="linear" presStyleCnt="0">
        <dgm:presLayoutVars>
          <dgm:animLvl val="lvl"/>
          <dgm:resizeHandles val="exact"/>
        </dgm:presLayoutVars>
      </dgm:prSet>
      <dgm:spPr/>
    </dgm:pt>
    <dgm:pt modelId="{7DB53B13-D0EA-43FE-820F-6780FCBF1FEB}" type="pres">
      <dgm:prSet presAssocID="{9BDF422F-BA0A-4B2B-B316-8328200B47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6EEBE6-F8F7-494B-AD47-7DE78A8DD675}" type="pres">
      <dgm:prSet presAssocID="{4C57DE9C-6DC1-4C4B-A088-72BD23A17DD5}" presName="spacer" presStyleCnt="0"/>
      <dgm:spPr/>
    </dgm:pt>
    <dgm:pt modelId="{1085AA8F-428F-4CFF-8C78-D5FD36CA1133}" type="pres">
      <dgm:prSet presAssocID="{AF32FAD9-AEAC-4667-807E-D8773EAEA2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A9D34D-7DCA-40C8-95C0-7666720ECE71}" type="pres">
      <dgm:prSet presAssocID="{9EFD6138-CBB3-404F-A606-924389DC97C0}" presName="spacer" presStyleCnt="0"/>
      <dgm:spPr/>
    </dgm:pt>
    <dgm:pt modelId="{7EDEAE93-DAAF-46A8-9722-561CAE57849C}" type="pres">
      <dgm:prSet presAssocID="{45E05F3F-7721-4257-A187-0D059C73B7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9C0617-5F2F-4EFF-A1A4-98F6A0FF4377}" type="presOf" srcId="{9BDF422F-BA0A-4B2B-B316-8328200B474D}" destId="{7DB53B13-D0EA-43FE-820F-6780FCBF1FEB}" srcOrd="0" destOrd="0" presId="urn:microsoft.com/office/officeart/2005/8/layout/vList2"/>
    <dgm:cxn modelId="{A0F7A92A-D9C8-44D0-9B8E-6399F9054AED}" srcId="{A2BF5E91-B725-4F9E-9D5F-03C7E58514AE}" destId="{9BDF422F-BA0A-4B2B-B316-8328200B474D}" srcOrd="0" destOrd="0" parTransId="{4BC99335-4733-4E39-A5E5-5DED0EE2857F}" sibTransId="{4C57DE9C-6DC1-4C4B-A088-72BD23A17DD5}"/>
    <dgm:cxn modelId="{2ADB6B45-7A31-4CF5-8484-3A57224D32CA}" type="presOf" srcId="{A2BF5E91-B725-4F9E-9D5F-03C7E58514AE}" destId="{25A8F9AC-86CB-4DBE-ABE7-DF3DFB558DF1}" srcOrd="0" destOrd="0" presId="urn:microsoft.com/office/officeart/2005/8/layout/vList2"/>
    <dgm:cxn modelId="{1CAE437A-88B5-4828-90C9-4360F9D271C1}" type="presOf" srcId="{45E05F3F-7721-4257-A187-0D059C73B756}" destId="{7EDEAE93-DAAF-46A8-9722-561CAE57849C}" srcOrd="0" destOrd="0" presId="urn:microsoft.com/office/officeart/2005/8/layout/vList2"/>
    <dgm:cxn modelId="{1719789F-1FA0-46E8-BD2E-D6E6E886DC2E}" srcId="{A2BF5E91-B725-4F9E-9D5F-03C7E58514AE}" destId="{AF32FAD9-AEAC-4667-807E-D8773EAEA240}" srcOrd="1" destOrd="0" parTransId="{F82E3BD7-660B-423D-A45D-673C73238D48}" sibTransId="{9EFD6138-CBB3-404F-A606-924389DC97C0}"/>
    <dgm:cxn modelId="{A615B7BC-CD4E-4C42-AB3B-4520835A26E6}" srcId="{A2BF5E91-B725-4F9E-9D5F-03C7E58514AE}" destId="{45E05F3F-7721-4257-A187-0D059C73B756}" srcOrd="2" destOrd="0" parTransId="{F9553959-44BA-4531-90D7-63061EE8EF83}" sibTransId="{40656622-8A03-4FCC-B1C8-C858AE6FEDD5}"/>
    <dgm:cxn modelId="{9019A4DF-74C3-47D9-A9F3-7692C88646BA}" type="presOf" srcId="{AF32FAD9-AEAC-4667-807E-D8773EAEA240}" destId="{1085AA8F-428F-4CFF-8C78-D5FD36CA1133}" srcOrd="0" destOrd="0" presId="urn:microsoft.com/office/officeart/2005/8/layout/vList2"/>
    <dgm:cxn modelId="{E11EBBC4-3509-437F-8C75-4D44AB6A6E28}" type="presParOf" srcId="{25A8F9AC-86CB-4DBE-ABE7-DF3DFB558DF1}" destId="{7DB53B13-D0EA-43FE-820F-6780FCBF1FEB}" srcOrd="0" destOrd="0" presId="urn:microsoft.com/office/officeart/2005/8/layout/vList2"/>
    <dgm:cxn modelId="{8AABFDEA-E9EE-4D33-9A58-8628CBC8DDBF}" type="presParOf" srcId="{25A8F9AC-86CB-4DBE-ABE7-DF3DFB558DF1}" destId="{876EEBE6-F8F7-494B-AD47-7DE78A8DD675}" srcOrd="1" destOrd="0" presId="urn:microsoft.com/office/officeart/2005/8/layout/vList2"/>
    <dgm:cxn modelId="{DF9BD4C6-5473-4614-B0FD-9A8B87A0B3BA}" type="presParOf" srcId="{25A8F9AC-86CB-4DBE-ABE7-DF3DFB558DF1}" destId="{1085AA8F-428F-4CFF-8C78-D5FD36CA1133}" srcOrd="2" destOrd="0" presId="urn:microsoft.com/office/officeart/2005/8/layout/vList2"/>
    <dgm:cxn modelId="{3CB7A47F-B926-4CAD-A7FA-850F903FB9FF}" type="presParOf" srcId="{25A8F9AC-86CB-4DBE-ABE7-DF3DFB558DF1}" destId="{DFA9D34D-7DCA-40C8-95C0-7666720ECE71}" srcOrd="3" destOrd="0" presId="urn:microsoft.com/office/officeart/2005/8/layout/vList2"/>
    <dgm:cxn modelId="{385AA100-EDFC-4F94-8BCC-2308EC59D549}" type="presParOf" srcId="{25A8F9AC-86CB-4DBE-ABE7-DF3DFB558DF1}" destId="{7EDEAE93-DAAF-46A8-9722-561CAE5784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056CE-77B8-4764-AD79-E3B1EEA0A7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CA3B31-5A09-4904-95AA-172FCBA593CE}">
      <dgm:prSet/>
      <dgm:spPr/>
      <dgm:t>
        <a:bodyPr/>
        <a:lstStyle/>
        <a:p>
          <a:r>
            <a:rPr lang="en-US"/>
            <a:t>Apply for position</a:t>
          </a:r>
        </a:p>
      </dgm:t>
    </dgm:pt>
    <dgm:pt modelId="{2F020D41-2D9D-43D6-A805-9833023CD5C6}" type="parTrans" cxnId="{6A9C782D-3E98-4CAF-9CD1-2CB67AFE7578}">
      <dgm:prSet/>
      <dgm:spPr/>
      <dgm:t>
        <a:bodyPr/>
        <a:lstStyle/>
        <a:p>
          <a:endParaRPr lang="en-US"/>
        </a:p>
      </dgm:t>
    </dgm:pt>
    <dgm:pt modelId="{CA6FAD3E-8D2C-4306-B2D3-5A6437F7CDC2}" type="sibTrans" cxnId="{6A9C782D-3E98-4CAF-9CD1-2CB67AFE7578}">
      <dgm:prSet/>
      <dgm:spPr/>
      <dgm:t>
        <a:bodyPr/>
        <a:lstStyle/>
        <a:p>
          <a:endParaRPr lang="en-US"/>
        </a:p>
      </dgm:t>
    </dgm:pt>
    <dgm:pt modelId="{06257047-6F24-4EC8-B7C4-7406D67811C2}">
      <dgm:prSet/>
      <dgm:spPr/>
      <dgm:t>
        <a:bodyPr/>
        <a:lstStyle/>
        <a:p>
          <a:r>
            <a:rPr lang="en-US"/>
            <a:t>Outputs file with application</a:t>
          </a:r>
        </a:p>
      </dgm:t>
    </dgm:pt>
    <dgm:pt modelId="{FC574CC4-A274-485A-89D6-D6515E87157E}" type="parTrans" cxnId="{AED07451-618E-4ED0-B47D-3B912A49E6C6}">
      <dgm:prSet/>
      <dgm:spPr/>
      <dgm:t>
        <a:bodyPr/>
        <a:lstStyle/>
        <a:p>
          <a:endParaRPr lang="en-US"/>
        </a:p>
      </dgm:t>
    </dgm:pt>
    <dgm:pt modelId="{2431EFAF-AE10-4E54-AA8D-7787644F4E80}" type="sibTrans" cxnId="{AED07451-618E-4ED0-B47D-3B912A49E6C6}">
      <dgm:prSet/>
      <dgm:spPr/>
      <dgm:t>
        <a:bodyPr/>
        <a:lstStyle/>
        <a:p>
          <a:endParaRPr lang="en-US"/>
        </a:p>
      </dgm:t>
    </dgm:pt>
    <dgm:pt modelId="{2505CCF7-81CE-4AE2-9F8C-BB5AAA3D2BBB}" type="pres">
      <dgm:prSet presAssocID="{365056CE-77B8-4764-AD79-E3B1EEA0A741}" presName="linear" presStyleCnt="0">
        <dgm:presLayoutVars>
          <dgm:animLvl val="lvl"/>
          <dgm:resizeHandles val="exact"/>
        </dgm:presLayoutVars>
      </dgm:prSet>
      <dgm:spPr/>
    </dgm:pt>
    <dgm:pt modelId="{A017533E-B6F4-45FA-8D05-51298D160FC7}" type="pres">
      <dgm:prSet presAssocID="{57CA3B31-5A09-4904-95AA-172FCBA59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4254AD-1ED0-4611-9594-F8DE9BBAFF5F}" type="pres">
      <dgm:prSet presAssocID="{CA6FAD3E-8D2C-4306-B2D3-5A6437F7CDC2}" presName="spacer" presStyleCnt="0"/>
      <dgm:spPr/>
    </dgm:pt>
    <dgm:pt modelId="{DAD7D6AD-65A4-4F4E-BBE3-122C675D9C3E}" type="pres">
      <dgm:prSet presAssocID="{06257047-6F24-4EC8-B7C4-7406D67811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65EA1F-B8A0-40A4-9203-BA09E444F45F}" type="presOf" srcId="{365056CE-77B8-4764-AD79-E3B1EEA0A741}" destId="{2505CCF7-81CE-4AE2-9F8C-BB5AAA3D2BBB}" srcOrd="0" destOrd="0" presId="urn:microsoft.com/office/officeart/2005/8/layout/vList2"/>
    <dgm:cxn modelId="{6A9C782D-3E98-4CAF-9CD1-2CB67AFE7578}" srcId="{365056CE-77B8-4764-AD79-E3B1EEA0A741}" destId="{57CA3B31-5A09-4904-95AA-172FCBA593CE}" srcOrd="0" destOrd="0" parTransId="{2F020D41-2D9D-43D6-A805-9833023CD5C6}" sibTransId="{CA6FAD3E-8D2C-4306-B2D3-5A6437F7CDC2}"/>
    <dgm:cxn modelId="{AED07451-618E-4ED0-B47D-3B912A49E6C6}" srcId="{365056CE-77B8-4764-AD79-E3B1EEA0A741}" destId="{06257047-6F24-4EC8-B7C4-7406D67811C2}" srcOrd="1" destOrd="0" parTransId="{FC574CC4-A274-485A-89D6-D6515E87157E}" sibTransId="{2431EFAF-AE10-4E54-AA8D-7787644F4E80}"/>
    <dgm:cxn modelId="{0995BCC7-F2CB-4850-B29B-3AC34B686FBF}" type="presOf" srcId="{06257047-6F24-4EC8-B7C4-7406D67811C2}" destId="{DAD7D6AD-65A4-4F4E-BBE3-122C675D9C3E}" srcOrd="0" destOrd="0" presId="urn:microsoft.com/office/officeart/2005/8/layout/vList2"/>
    <dgm:cxn modelId="{4A17B3E3-7950-4684-BC3A-0DF8608F5F7C}" type="presOf" srcId="{57CA3B31-5A09-4904-95AA-172FCBA593CE}" destId="{A017533E-B6F4-45FA-8D05-51298D160FC7}" srcOrd="0" destOrd="0" presId="urn:microsoft.com/office/officeart/2005/8/layout/vList2"/>
    <dgm:cxn modelId="{DC62E95C-3843-4DF9-B0EF-31540781EB4C}" type="presParOf" srcId="{2505CCF7-81CE-4AE2-9F8C-BB5AAA3D2BBB}" destId="{A017533E-B6F4-45FA-8D05-51298D160FC7}" srcOrd="0" destOrd="0" presId="urn:microsoft.com/office/officeart/2005/8/layout/vList2"/>
    <dgm:cxn modelId="{317A6413-CB7D-416C-85AA-3EFA0B0455D5}" type="presParOf" srcId="{2505CCF7-81CE-4AE2-9F8C-BB5AAA3D2BBB}" destId="{C24254AD-1ED0-4611-9594-F8DE9BBAFF5F}" srcOrd="1" destOrd="0" presId="urn:microsoft.com/office/officeart/2005/8/layout/vList2"/>
    <dgm:cxn modelId="{93886992-038C-4869-BC33-6BDA81522B59}" type="presParOf" srcId="{2505CCF7-81CE-4AE2-9F8C-BB5AAA3D2BBB}" destId="{DAD7D6AD-65A4-4F4E-BBE3-122C675D9C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EBFFB4-3FCA-48A2-BFF2-3BCDA7F04B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40435A-F3D6-4EEC-8A50-A19F524A03F0}">
      <dgm:prSet/>
      <dgm:spPr/>
      <dgm:t>
        <a:bodyPr/>
        <a:lstStyle/>
        <a:p>
          <a:r>
            <a:rPr lang="en-US"/>
            <a:t>Order drink</a:t>
          </a:r>
        </a:p>
      </dgm:t>
    </dgm:pt>
    <dgm:pt modelId="{BA0947EF-B6AA-4F39-B582-A0E975E21502}" type="parTrans" cxnId="{3FBDE34B-4EAF-4824-AB32-0A6B5175CBF7}">
      <dgm:prSet/>
      <dgm:spPr/>
      <dgm:t>
        <a:bodyPr/>
        <a:lstStyle/>
        <a:p>
          <a:endParaRPr lang="en-US"/>
        </a:p>
      </dgm:t>
    </dgm:pt>
    <dgm:pt modelId="{2B453598-58DB-4CC4-BA89-2C657F6814B4}" type="sibTrans" cxnId="{3FBDE34B-4EAF-4824-AB32-0A6B5175CBF7}">
      <dgm:prSet/>
      <dgm:spPr/>
      <dgm:t>
        <a:bodyPr/>
        <a:lstStyle/>
        <a:p>
          <a:endParaRPr lang="en-US"/>
        </a:p>
      </dgm:t>
    </dgm:pt>
    <dgm:pt modelId="{683CD527-298C-422C-85B1-8CD7F23BC955}">
      <dgm:prSet/>
      <dgm:spPr/>
      <dgm:t>
        <a:bodyPr/>
        <a:lstStyle/>
        <a:p>
          <a:r>
            <a:rPr lang="en-US"/>
            <a:t>Latte, Cappuccino, or Macchiato</a:t>
          </a:r>
        </a:p>
      </dgm:t>
    </dgm:pt>
    <dgm:pt modelId="{E10E9B15-A4AF-4170-9B74-42A66F9CAE73}" type="parTrans" cxnId="{46049B1A-FB96-47B6-B582-E0178F240BD2}">
      <dgm:prSet/>
      <dgm:spPr/>
      <dgm:t>
        <a:bodyPr/>
        <a:lstStyle/>
        <a:p>
          <a:endParaRPr lang="en-US"/>
        </a:p>
      </dgm:t>
    </dgm:pt>
    <dgm:pt modelId="{130E5DC9-FB06-4C9A-AE45-36F221AC5ABB}" type="sibTrans" cxnId="{46049B1A-FB96-47B6-B582-E0178F240BD2}">
      <dgm:prSet/>
      <dgm:spPr/>
      <dgm:t>
        <a:bodyPr/>
        <a:lstStyle/>
        <a:p>
          <a:endParaRPr lang="en-US"/>
        </a:p>
      </dgm:t>
    </dgm:pt>
    <dgm:pt modelId="{588A6811-9C6C-4B37-9443-4DDF25E6408E}">
      <dgm:prSet/>
      <dgm:spPr/>
      <dgm:t>
        <a:bodyPr/>
        <a:lstStyle/>
        <a:p>
          <a:r>
            <a:rPr lang="en-US"/>
            <a:t>Select size and flavor option</a:t>
          </a:r>
        </a:p>
      </dgm:t>
    </dgm:pt>
    <dgm:pt modelId="{A323882B-F4F3-487C-992C-9F2482CA6727}" type="parTrans" cxnId="{13EDE481-EC97-482F-B30C-93CA810D0119}">
      <dgm:prSet/>
      <dgm:spPr/>
      <dgm:t>
        <a:bodyPr/>
        <a:lstStyle/>
        <a:p>
          <a:endParaRPr lang="en-US"/>
        </a:p>
      </dgm:t>
    </dgm:pt>
    <dgm:pt modelId="{44DBC4BB-B93D-4104-BFDC-B0FFEE7077C1}" type="sibTrans" cxnId="{13EDE481-EC97-482F-B30C-93CA810D0119}">
      <dgm:prSet/>
      <dgm:spPr/>
      <dgm:t>
        <a:bodyPr/>
        <a:lstStyle/>
        <a:p>
          <a:endParaRPr lang="en-US"/>
        </a:p>
      </dgm:t>
    </dgm:pt>
    <dgm:pt modelId="{AD79E52E-68FE-40EB-985A-26F7720DA1DD}">
      <dgm:prSet/>
      <dgm:spPr/>
      <dgm:t>
        <a:bodyPr/>
        <a:lstStyle/>
        <a:p>
          <a:r>
            <a:rPr lang="en-US"/>
            <a:t>Calculate</a:t>
          </a:r>
        </a:p>
      </dgm:t>
    </dgm:pt>
    <dgm:pt modelId="{7434B93D-16CF-4DF3-9EBB-24CCD648891C}" type="parTrans" cxnId="{B24B5931-C668-497A-8B85-C4D818DB1FDE}">
      <dgm:prSet/>
      <dgm:spPr/>
      <dgm:t>
        <a:bodyPr/>
        <a:lstStyle/>
        <a:p>
          <a:endParaRPr lang="en-US"/>
        </a:p>
      </dgm:t>
    </dgm:pt>
    <dgm:pt modelId="{3BBBA73E-0FEE-451F-8276-FCA2D774BF85}" type="sibTrans" cxnId="{B24B5931-C668-497A-8B85-C4D818DB1FDE}">
      <dgm:prSet/>
      <dgm:spPr/>
      <dgm:t>
        <a:bodyPr/>
        <a:lstStyle/>
        <a:p>
          <a:endParaRPr lang="en-US"/>
        </a:p>
      </dgm:t>
    </dgm:pt>
    <dgm:pt modelId="{61923C19-453B-48FA-AA6F-9411E7B52CE7}">
      <dgm:prSet/>
      <dgm:spPr/>
      <dgm:t>
        <a:bodyPr/>
        <a:lstStyle/>
        <a:p>
          <a:r>
            <a:rPr lang="en-US"/>
            <a:t>Displays final price</a:t>
          </a:r>
        </a:p>
      </dgm:t>
    </dgm:pt>
    <dgm:pt modelId="{BDDC0787-C7B9-4750-A633-689D290B9340}" type="parTrans" cxnId="{73180873-AE5A-45C5-9086-80632A81389B}">
      <dgm:prSet/>
      <dgm:spPr/>
      <dgm:t>
        <a:bodyPr/>
        <a:lstStyle/>
        <a:p>
          <a:endParaRPr lang="en-US"/>
        </a:p>
      </dgm:t>
    </dgm:pt>
    <dgm:pt modelId="{216DD6AD-2A66-4BC5-AB75-793FE18948F7}" type="sibTrans" cxnId="{73180873-AE5A-45C5-9086-80632A81389B}">
      <dgm:prSet/>
      <dgm:spPr/>
      <dgm:t>
        <a:bodyPr/>
        <a:lstStyle/>
        <a:p>
          <a:endParaRPr lang="en-US"/>
        </a:p>
      </dgm:t>
    </dgm:pt>
    <dgm:pt modelId="{0A3A3157-DBBD-4E43-8F27-BD7706E21F3E}">
      <dgm:prSet/>
      <dgm:spPr/>
      <dgm:t>
        <a:bodyPr/>
        <a:lstStyle/>
        <a:p>
          <a:r>
            <a:rPr lang="en-US"/>
            <a:t>Send Order</a:t>
          </a:r>
        </a:p>
      </dgm:t>
    </dgm:pt>
    <dgm:pt modelId="{032343F0-3785-43DF-8399-DF57545FF973}" type="parTrans" cxnId="{305EA235-3A3A-40BA-A60C-084296B70105}">
      <dgm:prSet/>
      <dgm:spPr/>
      <dgm:t>
        <a:bodyPr/>
        <a:lstStyle/>
        <a:p>
          <a:endParaRPr lang="en-US"/>
        </a:p>
      </dgm:t>
    </dgm:pt>
    <dgm:pt modelId="{93F2F562-A5E3-47F9-8145-355C3A09B551}" type="sibTrans" cxnId="{305EA235-3A3A-40BA-A60C-084296B70105}">
      <dgm:prSet/>
      <dgm:spPr/>
      <dgm:t>
        <a:bodyPr/>
        <a:lstStyle/>
        <a:p>
          <a:endParaRPr lang="en-US"/>
        </a:p>
      </dgm:t>
    </dgm:pt>
    <dgm:pt modelId="{AFB8FFC0-BE71-485E-8491-B310FA3011AB}">
      <dgm:prSet/>
      <dgm:spPr/>
      <dgm:t>
        <a:bodyPr/>
        <a:lstStyle/>
        <a:p>
          <a:r>
            <a:rPr lang="en-US"/>
            <a:t>Outputs orders to file and calculates total profit</a:t>
          </a:r>
        </a:p>
      </dgm:t>
    </dgm:pt>
    <dgm:pt modelId="{7EE776CF-649A-48CB-9604-AF05768207CE}" type="parTrans" cxnId="{169FD500-3494-4D95-8EE8-A52F5909C80F}">
      <dgm:prSet/>
      <dgm:spPr/>
      <dgm:t>
        <a:bodyPr/>
        <a:lstStyle/>
        <a:p>
          <a:endParaRPr lang="en-US"/>
        </a:p>
      </dgm:t>
    </dgm:pt>
    <dgm:pt modelId="{FE7C8C95-8508-4892-B6A3-C0A7657754CE}" type="sibTrans" cxnId="{169FD500-3494-4D95-8EE8-A52F5909C80F}">
      <dgm:prSet/>
      <dgm:spPr/>
      <dgm:t>
        <a:bodyPr/>
        <a:lstStyle/>
        <a:p>
          <a:endParaRPr lang="en-US"/>
        </a:p>
      </dgm:t>
    </dgm:pt>
    <dgm:pt modelId="{40CE110F-5D59-42BC-AFE6-C5CD9C9BEF76}">
      <dgm:prSet/>
      <dgm:spPr/>
      <dgm:t>
        <a:bodyPr/>
        <a:lstStyle/>
        <a:p>
          <a:r>
            <a:rPr lang="en-US"/>
            <a:t>Return</a:t>
          </a:r>
        </a:p>
      </dgm:t>
    </dgm:pt>
    <dgm:pt modelId="{A3A4BD56-B1F2-47B5-AA88-95C526B4A323}" type="parTrans" cxnId="{86AEB3EC-4059-42F5-9E86-3E16A286CE46}">
      <dgm:prSet/>
      <dgm:spPr/>
      <dgm:t>
        <a:bodyPr/>
        <a:lstStyle/>
        <a:p>
          <a:endParaRPr lang="en-US"/>
        </a:p>
      </dgm:t>
    </dgm:pt>
    <dgm:pt modelId="{60399BBB-7A7F-4D0D-A3E4-776DA0604865}" type="sibTrans" cxnId="{86AEB3EC-4059-42F5-9E86-3E16A286CE46}">
      <dgm:prSet/>
      <dgm:spPr/>
      <dgm:t>
        <a:bodyPr/>
        <a:lstStyle/>
        <a:p>
          <a:endParaRPr lang="en-US"/>
        </a:p>
      </dgm:t>
    </dgm:pt>
    <dgm:pt modelId="{6ABDF945-51A9-4F0B-AE58-C8671368B82B}">
      <dgm:prSet/>
      <dgm:spPr/>
      <dgm:t>
        <a:bodyPr/>
        <a:lstStyle/>
        <a:p>
          <a:r>
            <a:rPr lang="en-US"/>
            <a:t>Return drink if not satisfied</a:t>
          </a:r>
        </a:p>
      </dgm:t>
    </dgm:pt>
    <dgm:pt modelId="{E42C26BC-73E2-4A71-9FD3-47A16F5FDE97}" type="parTrans" cxnId="{8577477F-0D21-4C19-8EE3-90CC4409CC15}">
      <dgm:prSet/>
      <dgm:spPr/>
      <dgm:t>
        <a:bodyPr/>
        <a:lstStyle/>
        <a:p>
          <a:endParaRPr lang="en-US"/>
        </a:p>
      </dgm:t>
    </dgm:pt>
    <dgm:pt modelId="{1DEA8E90-743C-42DD-B63B-F8907735277D}" type="sibTrans" cxnId="{8577477F-0D21-4C19-8EE3-90CC4409CC15}">
      <dgm:prSet/>
      <dgm:spPr/>
      <dgm:t>
        <a:bodyPr/>
        <a:lstStyle/>
        <a:p>
          <a:endParaRPr lang="en-US"/>
        </a:p>
      </dgm:t>
    </dgm:pt>
    <dgm:pt modelId="{E1818BAD-D523-4939-9AE7-CF405E9F17B5}">
      <dgm:prSet/>
      <dgm:spPr/>
      <dgm:t>
        <a:bodyPr/>
        <a:lstStyle/>
        <a:p>
          <a:r>
            <a:rPr lang="en-US"/>
            <a:t>Give your Barista a High Five!</a:t>
          </a:r>
        </a:p>
      </dgm:t>
    </dgm:pt>
    <dgm:pt modelId="{72E42F15-B36B-40A9-82CF-D8FCFFFB003E}" type="parTrans" cxnId="{49BA3A3B-09D8-4D2B-A317-743743D14218}">
      <dgm:prSet/>
      <dgm:spPr/>
      <dgm:t>
        <a:bodyPr/>
        <a:lstStyle/>
        <a:p>
          <a:endParaRPr lang="en-US"/>
        </a:p>
      </dgm:t>
    </dgm:pt>
    <dgm:pt modelId="{C50E7EE1-2A68-4C45-9D9C-1ABC51C516E7}" type="sibTrans" cxnId="{49BA3A3B-09D8-4D2B-A317-743743D14218}">
      <dgm:prSet/>
      <dgm:spPr/>
      <dgm:t>
        <a:bodyPr/>
        <a:lstStyle/>
        <a:p>
          <a:endParaRPr lang="en-US"/>
        </a:p>
      </dgm:t>
    </dgm:pt>
    <dgm:pt modelId="{3CBEE5B1-61DF-47E0-9C8E-B0F5B5DBE6B5}" type="pres">
      <dgm:prSet presAssocID="{35EBFFB4-3FCA-48A2-BFF2-3BCDA7F04B56}" presName="linear" presStyleCnt="0">
        <dgm:presLayoutVars>
          <dgm:animLvl val="lvl"/>
          <dgm:resizeHandles val="exact"/>
        </dgm:presLayoutVars>
      </dgm:prSet>
      <dgm:spPr/>
    </dgm:pt>
    <dgm:pt modelId="{06BF2FE1-1B0E-4EEB-8AF4-F270BB7A0FC9}" type="pres">
      <dgm:prSet presAssocID="{3440435A-F3D6-4EEC-8A50-A19F524A03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C2EC47-1D6F-4CE2-812B-98F776A04151}" type="pres">
      <dgm:prSet presAssocID="{3440435A-F3D6-4EEC-8A50-A19F524A03F0}" presName="childText" presStyleLbl="revTx" presStyleIdx="0" presStyleCnt="4">
        <dgm:presLayoutVars>
          <dgm:bulletEnabled val="1"/>
        </dgm:presLayoutVars>
      </dgm:prSet>
      <dgm:spPr/>
    </dgm:pt>
    <dgm:pt modelId="{159DDEB3-6703-4C50-8498-3B5DDDF1193D}" type="pres">
      <dgm:prSet presAssocID="{AD79E52E-68FE-40EB-985A-26F7720DA1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F740DA-40C0-40C0-8F77-EE7918E33E75}" type="pres">
      <dgm:prSet presAssocID="{AD79E52E-68FE-40EB-985A-26F7720DA1DD}" presName="childText" presStyleLbl="revTx" presStyleIdx="1" presStyleCnt="4">
        <dgm:presLayoutVars>
          <dgm:bulletEnabled val="1"/>
        </dgm:presLayoutVars>
      </dgm:prSet>
      <dgm:spPr/>
    </dgm:pt>
    <dgm:pt modelId="{FCB3EF50-1CC3-4740-B465-358F8233191E}" type="pres">
      <dgm:prSet presAssocID="{0A3A3157-DBBD-4E43-8F27-BD7706E21F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8159B8-F362-4062-88C5-467B53FA279D}" type="pres">
      <dgm:prSet presAssocID="{0A3A3157-DBBD-4E43-8F27-BD7706E21F3E}" presName="childText" presStyleLbl="revTx" presStyleIdx="2" presStyleCnt="4">
        <dgm:presLayoutVars>
          <dgm:bulletEnabled val="1"/>
        </dgm:presLayoutVars>
      </dgm:prSet>
      <dgm:spPr/>
    </dgm:pt>
    <dgm:pt modelId="{D1B9C223-335B-400E-B6C4-214122F4C89C}" type="pres">
      <dgm:prSet presAssocID="{40CE110F-5D59-42BC-AFE6-C5CD9C9BEF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E2952-1A17-4E5E-9191-213E75B4FB2D}" type="pres">
      <dgm:prSet presAssocID="{40CE110F-5D59-42BC-AFE6-C5CD9C9BEF76}" presName="childText" presStyleLbl="revTx" presStyleIdx="3" presStyleCnt="4">
        <dgm:presLayoutVars>
          <dgm:bulletEnabled val="1"/>
        </dgm:presLayoutVars>
      </dgm:prSet>
      <dgm:spPr/>
    </dgm:pt>
    <dgm:pt modelId="{8E77F065-820D-45A3-AAB1-3BFBB56291D3}" type="pres">
      <dgm:prSet presAssocID="{E1818BAD-D523-4939-9AE7-CF405E9F17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9FD500-3494-4D95-8EE8-A52F5909C80F}" srcId="{0A3A3157-DBBD-4E43-8F27-BD7706E21F3E}" destId="{AFB8FFC0-BE71-485E-8491-B310FA3011AB}" srcOrd="0" destOrd="0" parTransId="{7EE776CF-649A-48CB-9604-AF05768207CE}" sibTransId="{FE7C8C95-8508-4892-B6A3-C0A7657754CE}"/>
    <dgm:cxn modelId="{1A9DE00B-0243-4C36-8DD0-C074EAFD85E7}" type="presOf" srcId="{AFB8FFC0-BE71-485E-8491-B310FA3011AB}" destId="{578159B8-F362-4062-88C5-467B53FA279D}" srcOrd="0" destOrd="0" presId="urn:microsoft.com/office/officeart/2005/8/layout/vList2"/>
    <dgm:cxn modelId="{46049B1A-FB96-47B6-B582-E0178F240BD2}" srcId="{3440435A-F3D6-4EEC-8A50-A19F524A03F0}" destId="{683CD527-298C-422C-85B1-8CD7F23BC955}" srcOrd="0" destOrd="0" parTransId="{E10E9B15-A4AF-4170-9B74-42A66F9CAE73}" sibTransId="{130E5DC9-FB06-4C9A-AE45-36F221AC5ABB}"/>
    <dgm:cxn modelId="{C7052F1B-A045-479D-8029-A5852315708D}" type="presOf" srcId="{588A6811-9C6C-4B37-9443-4DDF25E6408E}" destId="{08C2EC47-1D6F-4CE2-812B-98F776A04151}" srcOrd="0" destOrd="1" presId="urn:microsoft.com/office/officeart/2005/8/layout/vList2"/>
    <dgm:cxn modelId="{AA6BFA21-8D2E-429D-ABEB-AA0FCB9F98F9}" type="presOf" srcId="{35EBFFB4-3FCA-48A2-BFF2-3BCDA7F04B56}" destId="{3CBEE5B1-61DF-47E0-9C8E-B0F5B5DBE6B5}" srcOrd="0" destOrd="0" presId="urn:microsoft.com/office/officeart/2005/8/layout/vList2"/>
    <dgm:cxn modelId="{26A3692F-A553-4486-808B-CFA44BE88865}" type="presOf" srcId="{683CD527-298C-422C-85B1-8CD7F23BC955}" destId="{08C2EC47-1D6F-4CE2-812B-98F776A04151}" srcOrd="0" destOrd="0" presId="urn:microsoft.com/office/officeart/2005/8/layout/vList2"/>
    <dgm:cxn modelId="{B24B5931-C668-497A-8B85-C4D818DB1FDE}" srcId="{35EBFFB4-3FCA-48A2-BFF2-3BCDA7F04B56}" destId="{AD79E52E-68FE-40EB-985A-26F7720DA1DD}" srcOrd="1" destOrd="0" parTransId="{7434B93D-16CF-4DF3-9EBB-24CCD648891C}" sibTransId="{3BBBA73E-0FEE-451F-8276-FCA2D774BF85}"/>
    <dgm:cxn modelId="{305EA235-3A3A-40BA-A60C-084296B70105}" srcId="{35EBFFB4-3FCA-48A2-BFF2-3BCDA7F04B56}" destId="{0A3A3157-DBBD-4E43-8F27-BD7706E21F3E}" srcOrd="2" destOrd="0" parTransId="{032343F0-3785-43DF-8399-DF57545FF973}" sibTransId="{93F2F562-A5E3-47F9-8145-355C3A09B551}"/>
    <dgm:cxn modelId="{49BA3A3B-09D8-4D2B-A317-743743D14218}" srcId="{35EBFFB4-3FCA-48A2-BFF2-3BCDA7F04B56}" destId="{E1818BAD-D523-4939-9AE7-CF405E9F17B5}" srcOrd="4" destOrd="0" parTransId="{72E42F15-B36B-40A9-82CF-D8FCFFFB003E}" sibTransId="{C50E7EE1-2A68-4C45-9D9C-1ABC51C516E7}"/>
    <dgm:cxn modelId="{3FBDE34B-4EAF-4824-AB32-0A6B5175CBF7}" srcId="{35EBFFB4-3FCA-48A2-BFF2-3BCDA7F04B56}" destId="{3440435A-F3D6-4EEC-8A50-A19F524A03F0}" srcOrd="0" destOrd="0" parTransId="{BA0947EF-B6AA-4F39-B582-A0E975E21502}" sibTransId="{2B453598-58DB-4CC4-BA89-2C657F6814B4}"/>
    <dgm:cxn modelId="{810A654F-7946-4B1A-8CF0-B2B187063ECC}" type="presOf" srcId="{E1818BAD-D523-4939-9AE7-CF405E9F17B5}" destId="{8E77F065-820D-45A3-AAB1-3BFBB56291D3}" srcOrd="0" destOrd="0" presId="urn:microsoft.com/office/officeart/2005/8/layout/vList2"/>
    <dgm:cxn modelId="{3D9A474F-EDE4-4EB5-B56A-18F2CDE1ED30}" type="presOf" srcId="{40CE110F-5D59-42BC-AFE6-C5CD9C9BEF76}" destId="{D1B9C223-335B-400E-B6C4-214122F4C89C}" srcOrd="0" destOrd="0" presId="urn:microsoft.com/office/officeart/2005/8/layout/vList2"/>
    <dgm:cxn modelId="{73180873-AE5A-45C5-9086-80632A81389B}" srcId="{AD79E52E-68FE-40EB-985A-26F7720DA1DD}" destId="{61923C19-453B-48FA-AA6F-9411E7B52CE7}" srcOrd="0" destOrd="0" parTransId="{BDDC0787-C7B9-4750-A633-689D290B9340}" sibTransId="{216DD6AD-2A66-4BC5-AB75-793FE18948F7}"/>
    <dgm:cxn modelId="{8577477F-0D21-4C19-8EE3-90CC4409CC15}" srcId="{40CE110F-5D59-42BC-AFE6-C5CD9C9BEF76}" destId="{6ABDF945-51A9-4F0B-AE58-C8671368B82B}" srcOrd="0" destOrd="0" parTransId="{E42C26BC-73E2-4A71-9FD3-47A16F5FDE97}" sibTransId="{1DEA8E90-743C-42DD-B63B-F8907735277D}"/>
    <dgm:cxn modelId="{13EDE481-EC97-482F-B30C-93CA810D0119}" srcId="{3440435A-F3D6-4EEC-8A50-A19F524A03F0}" destId="{588A6811-9C6C-4B37-9443-4DDF25E6408E}" srcOrd="1" destOrd="0" parTransId="{A323882B-F4F3-487C-992C-9F2482CA6727}" sibTransId="{44DBC4BB-B93D-4104-BFDC-B0FFEE7077C1}"/>
    <dgm:cxn modelId="{0D747DA2-D402-4C8B-8B7D-0436DDD59316}" type="presOf" srcId="{0A3A3157-DBBD-4E43-8F27-BD7706E21F3E}" destId="{FCB3EF50-1CC3-4740-B465-358F8233191E}" srcOrd="0" destOrd="0" presId="urn:microsoft.com/office/officeart/2005/8/layout/vList2"/>
    <dgm:cxn modelId="{D48017A5-2885-4256-8632-8B643F34CDC9}" type="presOf" srcId="{61923C19-453B-48FA-AA6F-9411E7B52CE7}" destId="{9CF740DA-40C0-40C0-8F77-EE7918E33E75}" srcOrd="0" destOrd="0" presId="urn:microsoft.com/office/officeart/2005/8/layout/vList2"/>
    <dgm:cxn modelId="{CD56DEC7-B8DB-4538-B2B9-BA42F6148997}" type="presOf" srcId="{AD79E52E-68FE-40EB-985A-26F7720DA1DD}" destId="{159DDEB3-6703-4C50-8498-3B5DDDF1193D}" srcOrd="0" destOrd="0" presId="urn:microsoft.com/office/officeart/2005/8/layout/vList2"/>
    <dgm:cxn modelId="{43C2A4D5-6002-41B3-994B-59CCF918655B}" type="presOf" srcId="{6ABDF945-51A9-4F0B-AE58-C8671368B82B}" destId="{ACAE2952-1A17-4E5E-9191-213E75B4FB2D}" srcOrd="0" destOrd="0" presId="urn:microsoft.com/office/officeart/2005/8/layout/vList2"/>
    <dgm:cxn modelId="{BBB70BD9-A7CA-4EA4-884A-7436B2B1DA69}" type="presOf" srcId="{3440435A-F3D6-4EEC-8A50-A19F524A03F0}" destId="{06BF2FE1-1B0E-4EEB-8AF4-F270BB7A0FC9}" srcOrd="0" destOrd="0" presId="urn:microsoft.com/office/officeart/2005/8/layout/vList2"/>
    <dgm:cxn modelId="{86AEB3EC-4059-42F5-9E86-3E16A286CE46}" srcId="{35EBFFB4-3FCA-48A2-BFF2-3BCDA7F04B56}" destId="{40CE110F-5D59-42BC-AFE6-C5CD9C9BEF76}" srcOrd="3" destOrd="0" parTransId="{A3A4BD56-B1F2-47B5-AA88-95C526B4A323}" sibTransId="{60399BBB-7A7F-4D0D-A3E4-776DA0604865}"/>
    <dgm:cxn modelId="{0458459F-A51F-459C-BED7-C6656A4C24A4}" type="presParOf" srcId="{3CBEE5B1-61DF-47E0-9C8E-B0F5B5DBE6B5}" destId="{06BF2FE1-1B0E-4EEB-8AF4-F270BB7A0FC9}" srcOrd="0" destOrd="0" presId="urn:microsoft.com/office/officeart/2005/8/layout/vList2"/>
    <dgm:cxn modelId="{13A26BDF-5F9E-42B3-9D4B-562E37DA5AE0}" type="presParOf" srcId="{3CBEE5B1-61DF-47E0-9C8E-B0F5B5DBE6B5}" destId="{08C2EC47-1D6F-4CE2-812B-98F776A04151}" srcOrd="1" destOrd="0" presId="urn:microsoft.com/office/officeart/2005/8/layout/vList2"/>
    <dgm:cxn modelId="{9513F951-1A5A-4DB7-8A7C-A1FBC300064B}" type="presParOf" srcId="{3CBEE5B1-61DF-47E0-9C8E-B0F5B5DBE6B5}" destId="{159DDEB3-6703-4C50-8498-3B5DDDF1193D}" srcOrd="2" destOrd="0" presId="urn:microsoft.com/office/officeart/2005/8/layout/vList2"/>
    <dgm:cxn modelId="{EABE2762-EC2D-41AE-8D8F-CA26317388AA}" type="presParOf" srcId="{3CBEE5B1-61DF-47E0-9C8E-B0F5B5DBE6B5}" destId="{9CF740DA-40C0-40C0-8F77-EE7918E33E75}" srcOrd="3" destOrd="0" presId="urn:microsoft.com/office/officeart/2005/8/layout/vList2"/>
    <dgm:cxn modelId="{414E4C66-A667-401D-A483-1B6BA6B615F6}" type="presParOf" srcId="{3CBEE5B1-61DF-47E0-9C8E-B0F5B5DBE6B5}" destId="{FCB3EF50-1CC3-4740-B465-358F8233191E}" srcOrd="4" destOrd="0" presId="urn:microsoft.com/office/officeart/2005/8/layout/vList2"/>
    <dgm:cxn modelId="{158854B1-5070-442F-AAB2-7DF1726082F6}" type="presParOf" srcId="{3CBEE5B1-61DF-47E0-9C8E-B0F5B5DBE6B5}" destId="{578159B8-F362-4062-88C5-467B53FA279D}" srcOrd="5" destOrd="0" presId="urn:microsoft.com/office/officeart/2005/8/layout/vList2"/>
    <dgm:cxn modelId="{891A1AC8-B14C-486D-B4AA-A7CDA050D7B1}" type="presParOf" srcId="{3CBEE5B1-61DF-47E0-9C8E-B0F5B5DBE6B5}" destId="{D1B9C223-335B-400E-B6C4-214122F4C89C}" srcOrd="6" destOrd="0" presId="urn:microsoft.com/office/officeart/2005/8/layout/vList2"/>
    <dgm:cxn modelId="{4E026B53-6DCC-47B9-AC38-6AE59437D80D}" type="presParOf" srcId="{3CBEE5B1-61DF-47E0-9C8E-B0F5B5DBE6B5}" destId="{ACAE2952-1A17-4E5E-9191-213E75B4FB2D}" srcOrd="7" destOrd="0" presId="urn:microsoft.com/office/officeart/2005/8/layout/vList2"/>
    <dgm:cxn modelId="{2A505A06-DD45-449A-B758-25362EAB660E}" type="presParOf" srcId="{3CBEE5B1-61DF-47E0-9C8E-B0F5B5DBE6B5}" destId="{8E77F065-820D-45A3-AAB1-3BFBB56291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9901B-849B-418B-9156-EB58A111BD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26417-D0EA-43CD-94FE-0CC08D09388D}">
      <dgm:prSet/>
      <dgm:spPr/>
      <dgm:t>
        <a:bodyPr/>
        <a:lstStyle/>
        <a:p>
          <a:r>
            <a:rPr lang="en-US" dirty="0"/>
            <a:t>View Nutrition Facts for each drink</a:t>
          </a:r>
        </a:p>
      </dgm:t>
    </dgm:pt>
    <dgm:pt modelId="{DF4A7AF7-1ACB-4436-8537-287C156C6A3E}" type="parTrans" cxnId="{716C2264-769C-4A6F-9612-28BB6699E3C6}">
      <dgm:prSet/>
      <dgm:spPr/>
      <dgm:t>
        <a:bodyPr/>
        <a:lstStyle/>
        <a:p>
          <a:endParaRPr lang="en-US"/>
        </a:p>
      </dgm:t>
    </dgm:pt>
    <dgm:pt modelId="{23BF9A97-A1C0-44DA-A7CE-F40F08621D99}" type="sibTrans" cxnId="{716C2264-769C-4A6F-9612-28BB6699E3C6}">
      <dgm:prSet/>
      <dgm:spPr/>
      <dgm:t>
        <a:bodyPr/>
        <a:lstStyle/>
        <a:p>
          <a:endParaRPr lang="en-US"/>
        </a:p>
      </dgm:t>
    </dgm:pt>
    <dgm:pt modelId="{25E195D7-AF91-41DE-BAD9-33B2A3E9A52B}" type="pres">
      <dgm:prSet presAssocID="{BE09901B-849B-418B-9156-EB58A111BDD2}" presName="linear" presStyleCnt="0">
        <dgm:presLayoutVars>
          <dgm:animLvl val="lvl"/>
          <dgm:resizeHandles val="exact"/>
        </dgm:presLayoutVars>
      </dgm:prSet>
      <dgm:spPr/>
    </dgm:pt>
    <dgm:pt modelId="{138994F2-1952-4731-AF6A-16CBAE4A3C6A}" type="pres">
      <dgm:prSet presAssocID="{50C26417-D0EA-43CD-94FE-0CC08D09388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6C2264-769C-4A6F-9612-28BB6699E3C6}" srcId="{BE09901B-849B-418B-9156-EB58A111BDD2}" destId="{50C26417-D0EA-43CD-94FE-0CC08D09388D}" srcOrd="0" destOrd="0" parTransId="{DF4A7AF7-1ACB-4436-8537-287C156C6A3E}" sibTransId="{23BF9A97-A1C0-44DA-A7CE-F40F08621D99}"/>
    <dgm:cxn modelId="{9015686A-0FB8-434D-A5A5-14A796F2D686}" type="presOf" srcId="{50C26417-D0EA-43CD-94FE-0CC08D09388D}" destId="{138994F2-1952-4731-AF6A-16CBAE4A3C6A}" srcOrd="0" destOrd="0" presId="urn:microsoft.com/office/officeart/2005/8/layout/vList2"/>
    <dgm:cxn modelId="{740B9186-F76A-4C33-AF82-1F8A7967136C}" type="presOf" srcId="{BE09901B-849B-418B-9156-EB58A111BDD2}" destId="{25E195D7-AF91-41DE-BAD9-33B2A3E9A52B}" srcOrd="0" destOrd="0" presId="urn:microsoft.com/office/officeart/2005/8/layout/vList2"/>
    <dgm:cxn modelId="{964D3904-2161-4A97-AD5B-3295F581A57D}" type="presParOf" srcId="{25E195D7-AF91-41DE-BAD9-33B2A3E9A52B}" destId="{138994F2-1952-4731-AF6A-16CBAE4A3C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1EE61F-97CA-4558-B943-7F00C98B31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003547-EC7A-4DE8-BC72-2F8AD234BE07}">
      <dgm:prSet/>
      <dgm:spPr/>
      <dgm:t>
        <a:bodyPr/>
        <a:lstStyle/>
        <a:p>
          <a:r>
            <a:rPr lang="en-US"/>
            <a:t>Class Drink</a:t>
          </a:r>
        </a:p>
      </dgm:t>
    </dgm:pt>
    <dgm:pt modelId="{6B96E0E2-BF3C-4A44-A636-B02A74173A5B}" type="parTrans" cxnId="{FAAC2014-6F98-4520-B104-40D1936D7A6A}">
      <dgm:prSet/>
      <dgm:spPr/>
      <dgm:t>
        <a:bodyPr/>
        <a:lstStyle/>
        <a:p>
          <a:endParaRPr lang="en-US"/>
        </a:p>
      </dgm:t>
    </dgm:pt>
    <dgm:pt modelId="{CF7C5E9D-0156-4D74-B1B7-226C361D1B98}" type="sibTrans" cxnId="{FAAC2014-6F98-4520-B104-40D1936D7A6A}">
      <dgm:prSet/>
      <dgm:spPr/>
      <dgm:t>
        <a:bodyPr/>
        <a:lstStyle/>
        <a:p>
          <a:endParaRPr lang="en-US"/>
        </a:p>
      </dgm:t>
    </dgm:pt>
    <dgm:pt modelId="{98A1698F-3AB1-423B-9CB8-30E13F11607D}">
      <dgm:prSet/>
      <dgm:spPr/>
      <dgm:t>
        <a:bodyPr/>
        <a:lstStyle/>
        <a:p>
          <a:r>
            <a:rPr lang="en-US"/>
            <a:t>protected:</a:t>
          </a:r>
        </a:p>
      </dgm:t>
    </dgm:pt>
    <dgm:pt modelId="{7CFD749F-696F-4D1F-A71E-A77A3647C7B8}" type="parTrans" cxnId="{C8FAD545-E901-4E49-AFA6-45CC0C60F5B1}">
      <dgm:prSet/>
      <dgm:spPr/>
      <dgm:t>
        <a:bodyPr/>
        <a:lstStyle/>
        <a:p>
          <a:endParaRPr lang="en-US"/>
        </a:p>
      </dgm:t>
    </dgm:pt>
    <dgm:pt modelId="{FAA16911-C5AC-4282-91B9-4324B1A3A1B9}" type="sibTrans" cxnId="{C8FAD545-E901-4E49-AFA6-45CC0C60F5B1}">
      <dgm:prSet/>
      <dgm:spPr/>
      <dgm:t>
        <a:bodyPr/>
        <a:lstStyle/>
        <a:p>
          <a:endParaRPr lang="en-US"/>
        </a:p>
      </dgm:t>
    </dgm:pt>
    <dgm:pt modelId="{43AACEB6-A500-42A9-A016-C8AC8BDB8065}">
      <dgm:prSet/>
      <dgm:spPr/>
      <dgm:t>
        <a:bodyPr/>
        <a:lstStyle/>
        <a:p>
          <a:r>
            <a:rPr lang="en-US"/>
            <a:t>float price; //price</a:t>
          </a:r>
        </a:p>
      </dgm:t>
    </dgm:pt>
    <dgm:pt modelId="{87FDB2B6-ADD5-4C29-A581-870DA30C92F8}" type="parTrans" cxnId="{75252EDC-74A6-4A23-9BA8-9FAB298BFF83}">
      <dgm:prSet/>
      <dgm:spPr/>
      <dgm:t>
        <a:bodyPr/>
        <a:lstStyle/>
        <a:p>
          <a:endParaRPr lang="en-US"/>
        </a:p>
      </dgm:t>
    </dgm:pt>
    <dgm:pt modelId="{CDF3C534-CF45-4729-9EDD-7580FFA47308}" type="sibTrans" cxnId="{75252EDC-74A6-4A23-9BA8-9FAB298BFF83}">
      <dgm:prSet/>
      <dgm:spPr/>
      <dgm:t>
        <a:bodyPr/>
        <a:lstStyle/>
        <a:p>
          <a:endParaRPr lang="en-US"/>
        </a:p>
      </dgm:t>
    </dgm:pt>
    <dgm:pt modelId="{45E72607-2F24-45E0-969F-25866E299687}">
      <dgm:prSet/>
      <dgm:spPr/>
      <dgm:t>
        <a:bodyPr/>
        <a:lstStyle/>
        <a:p>
          <a:r>
            <a:rPr lang="en-US"/>
            <a:t>string add; //added flavor</a:t>
          </a:r>
        </a:p>
      </dgm:t>
    </dgm:pt>
    <dgm:pt modelId="{80CA773A-2088-4E97-8FB6-C562B2F06B15}" type="parTrans" cxnId="{6E66A155-E728-468C-9EAC-E36E953E336F}">
      <dgm:prSet/>
      <dgm:spPr/>
      <dgm:t>
        <a:bodyPr/>
        <a:lstStyle/>
        <a:p>
          <a:endParaRPr lang="en-US"/>
        </a:p>
      </dgm:t>
    </dgm:pt>
    <dgm:pt modelId="{098C5F35-DB8E-4C31-9F76-943D8B670726}" type="sibTrans" cxnId="{6E66A155-E728-468C-9EAC-E36E953E336F}">
      <dgm:prSet/>
      <dgm:spPr/>
      <dgm:t>
        <a:bodyPr/>
        <a:lstStyle/>
        <a:p>
          <a:endParaRPr lang="en-US"/>
        </a:p>
      </dgm:t>
    </dgm:pt>
    <dgm:pt modelId="{E40C110D-29DE-425D-B015-6A031F05A91A}">
      <dgm:prSet/>
      <dgm:spPr/>
      <dgm:t>
        <a:bodyPr/>
        <a:lstStyle/>
        <a:p>
          <a:r>
            <a:rPr lang="en-US"/>
            <a:t>char size;//size</a:t>
          </a:r>
        </a:p>
      </dgm:t>
    </dgm:pt>
    <dgm:pt modelId="{91D260A8-EC6C-4A91-9D7F-1DD523442DAE}" type="parTrans" cxnId="{68ED8481-8D0B-4EB1-9A33-02775606887F}">
      <dgm:prSet/>
      <dgm:spPr/>
      <dgm:t>
        <a:bodyPr/>
        <a:lstStyle/>
        <a:p>
          <a:endParaRPr lang="en-US"/>
        </a:p>
      </dgm:t>
    </dgm:pt>
    <dgm:pt modelId="{5A7AA6B4-549D-4CD9-91D3-24182CA2BB71}" type="sibTrans" cxnId="{68ED8481-8D0B-4EB1-9A33-02775606887F}">
      <dgm:prSet/>
      <dgm:spPr/>
      <dgm:t>
        <a:bodyPr/>
        <a:lstStyle/>
        <a:p>
          <a:endParaRPr lang="en-US"/>
        </a:p>
      </dgm:t>
    </dgm:pt>
    <dgm:pt modelId="{67538271-35D1-4751-B558-5128CAAD7BB7}">
      <dgm:prSet/>
      <dgm:spPr/>
      <dgm:t>
        <a:bodyPr/>
        <a:lstStyle/>
        <a:p>
          <a:r>
            <a:rPr lang="en-US"/>
            <a:t>public:</a:t>
          </a:r>
        </a:p>
      </dgm:t>
    </dgm:pt>
    <dgm:pt modelId="{F969F054-9EA2-4F51-AE54-F761C6978E0A}" type="parTrans" cxnId="{40D05F67-7A4E-4BEE-B908-76281B320869}">
      <dgm:prSet/>
      <dgm:spPr/>
      <dgm:t>
        <a:bodyPr/>
        <a:lstStyle/>
        <a:p>
          <a:endParaRPr lang="en-US"/>
        </a:p>
      </dgm:t>
    </dgm:pt>
    <dgm:pt modelId="{48E8379D-B81D-4800-9D3D-7ADDE2DEDF1C}" type="sibTrans" cxnId="{40D05F67-7A4E-4BEE-B908-76281B320869}">
      <dgm:prSet/>
      <dgm:spPr/>
      <dgm:t>
        <a:bodyPr/>
        <a:lstStyle/>
        <a:p>
          <a:endParaRPr lang="en-US"/>
        </a:p>
      </dgm:t>
    </dgm:pt>
    <dgm:pt modelId="{274343DC-2D75-4A63-A7F4-E35504F48B2E}">
      <dgm:prSet/>
      <dgm:spPr/>
      <dgm:t>
        <a:bodyPr/>
        <a:lstStyle/>
        <a:p>
          <a:r>
            <a:rPr lang="en-US"/>
            <a:t>Drink);</a:t>
          </a:r>
        </a:p>
      </dgm:t>
    </dgm:pt>
    <dgm:pt modelId="{3DCB31D2-5CCA-49ED-9833-F5424C05A2C0}" type="parTrans" cxnId="{5CE6F022-1414-4E90-900B-5A5204BB7374}">
      <dgm:prSet/>
      <dgm:spPr/>
      <dgm:t>
        <a:bodyPr/>
        <a:lstStyle/>
        <a:p>
          <a:endParaRPr lang="en-US"/>
        </a:p>
      </dgm:t>
    </dgm:pt>
    <dgm:pt modelId="{1A52389F-69F2-486A-B4B3-A9F8E9EC2DB3}" type="sibTrans" cxnId="{5CE6F022-1414-4E90-900B-5A5204BB7374}">
      <dgm:prSet/>
      <dgm:spPr/>
      <dgm:t>
        <a:bodyPr/>
        <a:lstStyle/>
        <a:p>
          <a:endParaRPr lang="en-US"/>
        </a:p>
      </dgm:t>
    </dgm:pt>
    <dgm:pt modelId="{4DB53945-4544-4B46-93C1-F683DD1985DA}">
      <dgm:prSet/>
      <dgm:spPr/>
      <dgm:t>
        <a:bodyPr/>
        <a:lstStyle/>
        <a:p>
          <a:r>
            <a:rPr lang="en-US"/>
            <a:t>float price();</a:t>
          </a:r>
        </a:p>
      </dgm:t>
    </dgm:pt>
    <dgm:pt modelId="{A72D7AAD-3826-444E-A294-F51F2AE3C740}" type="parTrans" cxnId="{053DF647-F0BF-4B0C-B1FA-50B1385E0A6A}">
      <dgm:prSet/>
      <dgm:spPr/>
      <dgm:t>
        <a:bodyPr/>
        <a:lstStyle/>
        <a:p>
          <a:endParaRPr lang="en-US"/>
        </a:p>
      </dgm:t>
    </dgm:pt>
    <dgm:pt modelId="{1D31BFAC-EA3D-414E-88B9-099061178961}" type="sibTrans" cxnId="{053DF647-F0BF-4B0C-B1FA-50B1385E0A6A}">
      <dgm:prSet/>
      <dgm:spPr/>
      <dgm:t>
        <a:bodyPr/>
        <a:lstStyle/>
        <a:p>
          <a:endParaRPr lang="en-US"/>
        </a:p>
      </dgm:t>
    </dgm:pt>
    <dgm:pt modelId="{068E70C1-0F6A-45F7-8B80-51DDEB16A1D1}" type="pres">
      <dgm:prSet presAssocID="{241EE61F-97CA-4558-B943-7F00C98B3171}" presName="linear" presStyleCnt="0">
        <dgm:presLayoutVars>
          <dgm:animLvl val="lvl"/>
          <dgm:resizeHandles val="exact"/>
        </dgm:presLayoutVars>
      </dgm:prSet>
      <dgm:spPr/>
    </dgm:pt>
    <dgm:pt modelId="{4F529B8E-9F13-4D0A-B9CD-881FA5E49535}" type="pres">
      <dgm:prSet presAssocID="{19003547-EC7A-4DE8-BC72-2F8AD234B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215EAA-33B3-464C-A1E4-17FC4D608C7E}" type="pres">
      <dgm:prSet presAssocID="{CF7C5E9D-0156-4D74-B1B7-226C361D1B98}" presName="spacer" presStyleCnt="0"/>
      <dgm:spPr/>
    </dgm:pt>
    <dgm:pt modelId="{9FBE5A56-F8D3-4D1E-A7BF-777EEF2E8722}" type="pres">
      <dgm:prSet presAssocID="{98A1698F-3AB1-423B-9CB8-30E13F1160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60D68F-E805-425F-89E7-01728FAAC1FA}" type="pres">
      <dgm:prSet presAssocID="{98A1698F-3AB1-423B-9CB8-30E13F11607D}" presName="childText" presStyleLbl="revTx" presStyleIdx="0" presStyleCnt="2">
        <dgm:presLayoutVars>
          <dgm:bulletEnabled val="1"/>
        </dgm:presLayoutVars>
      </dgm:prSet>
      <dgm:spPr/>
    </dgm:pt>
    <dgm:pt modelId="{6E73EFD2-66C3-49F2-B08E-05AF09F5BF12}" type="pres">
      <dgm:prSet presAssocID="{67538271-35D1-4751-B558-5128CAAD7B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04D3BF-D403-4E4D-8480-3EFBA4EB3EFF}" type="pres">
      <dgm:prSet presAssocID="{67538271-35D1-4751-B558-5128CAAD7BB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4F6D04-0E26-4D9F-A048-B9329991CAE2}" type="presOf" srcId="{E40C110D-29DE-425D-B015-6A031F05A91A}" destId="{3660D68F-E805-425F-89E7-01728FAAC1FA}" srcOrd="0" destOrd="2" presId="urn:microsoft.com/office/officeart/2005/8/layout/vList2"/>
    <dgm:cxn modelId="{FAAC2014-6F98-4520-B104-40D1936D7A6A}" srcId="{241EE61F-97CA-4558-B943-7F00C98B3171}" destId="{19003547-EC7A-4DE8-BC72-2F8AD234BE07}" srcOrd="0" destOrd="0" parTransId="{6B96E0E2-BF3C-4A44-A636-B02A74173A5B}" sibTransId="{CF7C5E9D-0156-4D74-B1B7-226C361D1B98}"/>
    <dgm:cxn modelId="{5CE6F022-1414-4E90-900B-5A5204BB7374}" srcId="{67538271-35D1-4751-B558-5128CAAD7BB7}" destId="{274343DC-2D75-4A63-A7F4-E35504F48B2E}" srcOrd="0" destOrd="0" parTransId="{3DCB31D2-5CCA-49ED-9833-F5424C05A2C0}" sibTransId="{1A52389F-69F2-486A-B4B3-A9F8E9EC2DB3}"/>
    <dgm:cxn modelId="{C8FAD545-E901-4E49-AFA6-45CC0C60F5B1}" srcId="{241EE61F-97CA-4558-B943-7F00C98B3171}" destId="{98A1698F-3AB1-423B-9CB8-30E13F11607D}" srcOrd="1" destOrd="0" parTransId="{7CFD749F-696F-4D1F-A71E-A77A3647C7B8}" sibTransId="{FAA16911-C5AC-4282-91B9-4324B1A3A1B9}"/>
    <dgm:cxn modelId="{40D05F67-7A4E-4BEE-B908-76281B320869}" srcId="{241EE61F-97CA-4558-B943-7F00C98B3171}" destId="{67538271-35D1-4751-B558-5128CAAD7BB7}" srcOrd="2" destOrd="0" parTransId="{F969F054-9EA2-4F51-AE54-F761C6978E0A}" sibTransId="{48E8379D-B81D-4800-9D3D-7ADDE2DEDF1C}"/>
    <dgm:cxn modelId="{053DF647-F0BF-4B0C-B1FA-50B1385E0A6A}" srcId="{67538271-35D1-4751-B558-5128CAAD7BB7}" destId="{4DB53945-4544-4B46-93C1-F683DD1985DA}" srcOrd="1" destOrd="0" parTransId="{A72D7AAD-3826-444E-A294-F51F2AE3C740}" sibTransId="{1D31BFAC-EA3D-414E-88B9-099061178961}"/>
    <dgm:cxn modelId="{C71EC448-A2A7-4284-9924-041F080BEF8F}" type="presOf" srcId="{241EE61F-97CA-4558-B943-7F00C98B3171}" destId="{068E70C1-0F6A-45F7-8B80-51DDEB16A1D1}" srcOrd="0" destOrd="0" presId="urn:microsoft.com/office/officeart/2005/8/layout/vList2"/>
    <dgm:cxn modelId="{3DBC8975-AF53-4549-A683-3C039B45CCC1}" type="presOf" srcId="{45E72607-2F24-45E0-969F-25866E299687}" destId="{3660D68F-E805-425F-89E7-01728FAAC1FA}" srcOrd="0" destOrd="1" presId="urn:microsoft.com/office/officeart/2005/8/layout/vList2"/>
    <dgm:cxn modelId="{6E66A155-E728-468C-9EAC-E36E953E336F}" srcId="{98A1698F-3AB1-423B-9CB8-30E13F11607D}" destId="{45E72607-2F24-45E0-969F-25866E299687}" srcOrd="1" destOrd="0" parTransId="{80CA773A-2088-4E97-8FB6-C562B2F06B15}" sibTransId="{098C5F35-DB8E-4C31-9F76-943D8B670726}"/>
    <dgm:cxn modelId="{68ED8481-8D0B-4EB1-9A33-02775606887F}" srcId="{98A1698F-3AB1-423B-9CB8-30E13F11607D}" destId="{E40C110D-29DE-425D-B015-6A031F05A91A}" srcOrd="2" destOrd="0" parTransId="{91D260A8-EC6C-4A91-9D7F-1DD523442DAE}" sibTransId="{5A7AA6B4-549D-4CD9-91D3-24182CA2BB71}"/>
    <dgm:cxn modelId="{1B84F786-D296-4292-818E-F160B196A64E}" type="presOf" srcId="{98A1698F-3AB1-423B-9CB8-30E13F11607D}" destId="{9FBE5A56-F8D3-4D1E-A7BF-777EEF2E8722}" srcOrd="0" destOrd="0" presId="urn:microsoft.com/office/officeart/2005/8/layout/vList2"/>
    <dgm:cxn modelId="{474D438B-BDA9-48C4-837B-E0E016134F86}" type="presOf" srcId="{274343DC-2D75-4A63-A7F4-E35504F48B2E}" destId="{7604D3BF-D403-4E4D-8480-3EFBA4EB3EFF}" srcOrd="0" destOrd="0" presId="urn:microsoft.com/office/officeart/2005/8/layout/vList2"/>
    <dgm:cxn modelId="{AD59F6AA-30A7-40EA-B81C-38C330E0E5EA}" type="presOf" srcId="{19003547-EC7A-4DE8-BC72-2F8AD234BE07}" destId="{4F529B8E-9F13-4D0A-B9CD-881FA5E49535}" srcOrd="0" destOrd="0" presId="urn:microsoft.com/office/officeart/2005/8/layout/vList2"/>
    <dgm:cxn modelId="{269947AD-82DF-4B32-8024-4D23A0266C10}" type="presOf" srcId="{67538271-35D1-4751-B558-5128CAAD7BB7}" destId="{6E73EFD2-66C3-49F2-B08E-05AF09F5BF12}" srcOrd="0" destOrd="0" presId="urn:microsoft.com/office/officeart/2005/8/layout/vList2"/>
    <dgm:cxn modelId="{75252EDC-74A6-4A23-9BA8-9FAB298BFF83}" srcId="{98A1698F-3AB1-423B-9CB8-30E13F11607D}" destId="{43AACEB6-A500-42A9-A016-C8AC8BDB8065}" srcOrd="0" destOrd="0" parTransId="{87FDB2B6-ADD5-4C29-A581-870DA30C92F8}" sibTransId="{CDF3C534-CF45-4729-9EDD-7580FFA47308}"/>
    <dgm:cxn modelId="{07DE48F0-17EF-4EB8-9DAA-4C26A154EAA7}" type="presOf" srcId="{4DB53945-4544-4B46-93C1-F683DD1985DA}" destId="{7604D3BF-D403-4E4D-8480-3EFBA4EB3EFF}" srcOrd="0" destOrd="1" presId="urn:microsoft.com/office/officeart/2005/8/layout/vList2"/>
    <dgm:cxn modelId="{7FCAB6F5-F112-4D51-AF57-C63C7B1D46B4}" type="presOf" srcId="{43AACEB6-A500-42A9-A016-C8AC8BDB8065}" destId="{3660D68F-E805-425F-89E7-01728FAAC1FA}" srcOrd="0" destOrd="0" presId="urn:microsoft.com/office/officeart/2005/8/layout/vList2"/>
    <dgm:cxn modelId="{FF3D73CA-B738-403F-97A7-02DBC811A08C}" type="presParOf" srcId="{068E70C1-0F6A-45F7-8B80-51DDEB16A1D1}" destId="{4F529B8E-9F13-4D0A-B9CD-881FA5E49535}" srcOrd="0" destOrd="0" presId="urn:microsoft.com/office/officeart/2005/8/layout/vList2"/>
    <dgm:cxn modelId="{1793E87A-E837-4579-9241-9367C4E80721}" type="presParOf" srcId="{068E70C1-0F6A-45F7-8B80-51DDEB16A1D1}" destId="{BC215EAA-33B3-464C-A1E4-17FC4D608C7E}" srcOrd="1" destOrd="0" presId="urn:microsoft.com/office/officeart/2005/8/layout/vList2"/>
    <dgm:cxn modelId="{29973D9D-A9B4-49BD-9DD1-6B6FD16614AC}" type="presParOf" srcId="{068E70C1-0F6A-45F7-8B80-51DDEB16A1D1}" destId="{9FBE5A56-F8D3-4D1E-A7BF-777EEF2E8722}" srcOrd="2" destOrd="0" presId="urn:microsoft.com/office/officeart/2005/8/layout/vList2"/>
    <dgm:cxn modelId="{A211463B-1E47-4CF6-B9C1-34597F9CD311}" type="presParOf" srcId="{068E70C1-0F6A-45F7-8B80-51DDEB16A1D1}" destId="{3660D68F-E805-425F-89E7-01728FAAC1FA}" srcOrd="3" destOrd="0" presId="urn:microsoft.com/office/officeart/2005/8/layout/vList2"/>
    <dgm:cxn modelId="{86C8AA7F-BBC1-4E42-909F-C97EFD84F17E}" type="presParOf" srcId="{068E70C1-0F6A-45F7-8B80-51DDEB16A1D1}" destId="{6E73EFD2-66C3-49F2-B08E-05AF09F5BF12}" srcOrd="4" destOrd="0" presId="urn:microsoft.com/office/officeart/2005/8/layout/vList2"/>
    <dgm:cxn modelId="{564ECB44-4214-447D-8D52-2ED2F2DEC745}" type="presParOf" srcId="{068E70C1-0F6A-45F7-8B80-51DDEB16A1D1}" destId="{7604D3BF-D403-4E4D-8480-3EFBA4EB3E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294253-39A2-41AB-A4A0-E08B5DBFD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E263A6-6E4E-4DAC-B841-A5F54B8E0062}">
      <dgm:prSet custT="1"/>
      <dgm:spPr/>
      <dgm:t>
        <a:bodyPr/>
        <a:lstStyle/>
        <a:p>
          <a:r>
            <a:rPr lang="en-US" sz="2400" dirty="0"/>
            <a:t>Class Latte: public Drink</a:t>
          </a:r>
        </a:p>
      </dgm:t>
    </dgm:pt>
    <dgm:pt modelId="{4ABBFDC8-F296-45A1-9BA3-A9CACA43F1ED}" type="parTrans" cxnId="{06DA2D88-261C-48B5-8732-4D4C93BBA628}">
      <dgm:prSet/>
      <dgm:spPr/>
      <dgm:t>
        <a:bodyPr/>
        <a:lstStyle/>
        <a:p>
          <a:endParaRPr lang="en-US"/>
        </a:p>
      </dgm:t>
    </dgm:pt>
    <dgm:pt modelId="{8B2AAA8A-681C-46E3-838F-CC0A72099385}" type="sibTrans" cxnId="{06DA2D88-261C-48B5-8732-4D4C93BBA628}">
      <dgm:prSet/>
      <dgm:spPr/>
      <dgm:t>
        <a:bodyPr/>
        <a:lstStyle/>
        <a:p>
          <a:endParaRPr lang="en-US"/>
        </a:p>
      </dgm:t>
    </dgm:pt>
    <dgm:pt modelId="{A0A2E2AF-4F79-4E93-B5E8-B50628416A18}">
      <dgm:prSet custT="1"/>
      <dgm:spPr/>
      <dgm:t>
        <a:bodyPr/>
        <a:lstStyle/>
        <a:p>
          <a:r>
            <a:rPr lang="en-US" sz="2400" dirty="0"/>
            <a:t>public</a:t>
          </a:r>
          <a:r>
            <a:rPr lang="en-US" sz="2000" dirty="0"/>
            <a:t>:</a:t>
          </a:r>
        </a:p>
      </dgm:t>
    </dgm:pt>
    <dgm:pt modelId="{9D2ECB72-D2A8-4BBD-9236-F8169A897707}" type="parTrans" cxnId="{D387B1C2-067E-4039-86A8-60E4ECA34919}">
      <dgm:prSet/>
      <dgm:spPr/>
      <dgm:t>
        <a:bodyPr/>
        <a:lstStyle/>
        <a:p>
          <a:endParaRPr lang="en-US"/>
        </a:p>
      </dgm:t>
    </dgm:pt>
    <dgm:pt modelId="{62E94AD8-86EF-460F-900F-A224372AA905}" type="sibTrans" cxnId="{D387B1C2-067E-4039-86A8-60E4ECA34919}">
      <dgm:prSet/>
      <dgm:spPr/>
      <dgm:t>
        <a:bodyPr/>
        <a:lstStyle/>
        <a:p>
          <a:endParaRPr lang="en-US"/>
        </a:p>
      </dgm:t>
    </dgm:pt>
    <dgm:pt modelId="{6FB2054F-4025-4913-8E20-EEEACE6BD5F6}">
      <dgm:prSet custT="1"/>
      <dgm:spPr/>
      <dgm:t>
        <a:bodyPr/>
        <a:lstStyle/>
        <a:p>
          <a:r>
            <a:rPr lang="en-US" sz="2000" dirty="0"/>
            <a:t>Latte(string add, char size)</a:t>
          </a:r>
        </a:p>
      </dgm:t>
    </dgm:pt>
    <dgm:pt modelId="{2F95F2E6-21D0-4F8C-9A51-668AF5847250}" type="parTrans" cxnId="{56EFA0A7-6ADF-46A5-8954-F20C3D7A6577}">
      <dgm:prSet/>
      <dgm:spPr/>
      <dgm:t>
        <a:bodyPr/>
        <a:lstStyle/>
        <a:p>
          <a:endParaRPr lang="en-US"/>
        </a:p>
      </dgm:t>
    </dgm:pt>
    <dgm:pt modelId="{5E6F49C2-4F2C-455C-A7B1-A45F6BA0412E}" type="sibTrans" cxnId="{56EFA0A7-6ADF-46A5-8954-F20C3D7A6577}">
      <dgm:prSet/>
      <dgm:spPr/>
      <dgm:t>
        <a:bodyPr/>
        <a:lstStyle/>
        <a:p>
          <a:endParaRPr lang="en-US"/>
        </a:p>
      </dgm:t>
    </dgm:pt>
    <dgm:pt modelId="{55BFA34C-2795-45A8-89A0-3D46BEC8ECB4}">
      <dgm:prSet custT="1"/>
      <dgm:spPr/>
      <dgm:t>
        <a:bodyPr/>
        <a:lstStyle/>
        <a:p>
          <a:r>
            <a:rPr lang="en-US" sz="2000" dirty="0"/>
            <a:t>this-&gt;add =add;</a:t>
          </a:r>
        </a:p>
      </dgm:t>
    </dgm:pt>
    <dgm:pt modelId="{3FF42359-C73E-4D54-A19F-C089B2520F16}" type="parTrans" cxnId="{4B12670E-7498-48AC-9D9A-5A81681BAA74}">
      <dgm:prSet/>
      <dgm:spPr/>
      <dgm:t>
        <a:bodyPr/>
        <a:lstStyle/>
        <a:p>
          <a:endParaRPr lang="en-US"/>
        </a:p>
      </dgm:t>
    </dgm:pt>
    <dgm:pt modelId="{CEB82936-E4DC-488D-A851-2A7662882B0C}" type="sibTrans" cxnId="{4B12670E-7498-48AC-9D9A-5A81681BAA74}">
      <dgm:prSet/>
      <dgm:spPr/>
      <dgm:t>
        <a:bodyPr/>
        <a:lstStyle/>
        <a:p>
          <a:endParaRPr lang="en-US"/>
        </a:p>
      </dgm:t>
    </dgm:pt>
    <dgm:pt modelId="{1236DA12-6BB9-44B9-818E-0AFB349BE6E5}">
      <dgm:prSet custT="1"/>
      <dgm:spPr/>
      <dgm:t>
        <a:bodyPr/>
        <a:lstStyle/>
        <a:p>
          <a:r>
            <a:rPr lang="en-US" sz="2000" dirty="0"/>
            <a:t>this-&gt;size = size;</a:t>
          </a:r>
        </a:p>
      </dgm:t>
    </dgm:pt>
    <dgm:pt modelId="{93CEC0C2-371D-46BA-BF0F-7303569B3CBD}" type="parTrans" cxnId="{73318685-E355-4931-8591-2834432A7562}">
      <dgm:prSet/>
      <dgm:spPr/>
      <dgm:t>
        <a:bodyPr/>
        <a:lstStyle/>
        <a:p>
          <a:endParaRPr lang="en-US"/>
        </a:p>
      </dgm:t>
    </dgm:pt>
    <dgm:pt modelId="{6E3F3CDB-0E1D-4A20-AAD4-B27A58B3E1D2}" type="sibTrans" cxnId="{73318685-E355-4931-8591-2834432A7562}">
      <dgm:prSet/>
      <dgm:spPr/>
      <dgm:t>
        <a:bodyPr/>
        <a:lstStyle/>
        <a:p>
          <a:endParaRPr lang="en-US"/>
        </a:p>
      </dgm:t>
    </dgm:pt>
    <dgm:pt modelId="{1DC37893-54EF-4EF8-BFDB-4A3F99AF6375}">
      <dgm:prSet custT="1"/>
      <dgm:spPr/>
      <dgm:t>
        <a:bodyPr/>
        <a:lstStyle/>
        <a:p>
          <a:r>
            <a:rPr lang="en-US" sz="2000" dirty="0"/>
            <a:t>this-&gt;price = 3.00 //base price</a:t>
          </a:r>
        </a:p>
      </dgm:t>
    </dgm:pt>
    <dgm:pt modelId="{0DBD2B5B-6BAB-4266-8B75-DF1605DB68C8}" type="parTrans" cxnId="{A0C13B11-D84E-4CDC-A56D-44AFB5B642F8}">
      <dgm:prSet/>
      <dgm:spPr/>
      <dgm:t>
        <a:bodyPr/>
        <a:lstStyle/>
        <a:p>
          <a:endParaRPr lang="en-US"/>
        </a:p>
      </dgm:t>
    </dgm:pt>
    <dgm:pt modelId="{E4723100-15DF-4BD1-AB17-35A3652D1F25}" type="sibTrans" cxnId="{A0C13B11-D84E-4CDC-A56D-44AFB5B642F8}">
      <dgm:prSet/>
      <dgm:spPr/>
      <dgm:t>
        <a:bodyPr/>
        <a:lstStyle/>
        <a:p>
          <a:endParaRPr lang="en-US"/>
        </a:p>
      </dgm:t>
    </dgm:pt>
    <dgm:pt modelId="{EC3FBD82-382D-499A-93C1-65D175837DEC}">
      <dgm:prSet custT="1"/>
      <dgm:spPr/>
      <dgm:t>
        <a:bodyPr/>
        <a:lstStyle/>
        <a:p>
          <a:r>
            <a:rPr lang="en-US" sz="2000" dirty="0"/>
            <a:t>float price()</a:t>
          </a:r>
        </a:p>
      </dgm:t>
    </dgm:pt>
    <dgm:pt modelId="{13FFC7B1-E6D9-4237-A689-570FCF68B9A0}" type="parTrans" cxnId="{3B6CA1F8-6259-4962-BE52-A06A072E9238}">
      <dgm:prSet/>
      <dgm:spPr/>
      <dgm:t>
        <a:bodyPr/>
        <a:lstStyle/>
        <a:p>
          <a:endParaRPr lang="en-US"/>
        </a:p>
      </dgm:t>
    </dgm:pt>
    <dgm:pt modelId="{968018DA-B8FC-48D4-B5F9-81985B024443}" type="sibTrans" cxnId="{3B6CA1F8-6259-4962-BE52-A06A072E9238}">
      <dgm:prSet/>
      <dgm:spPr/>
      <dgm:t>
        <a:bodyPr/>
        <a:lstStyle/>
        <a:p>
          <a:endParaRPr lang="en-US"/>
        </a:p>
      </dgm:t>
    </dgm:pt>
    <dgm:pt modelId="{8628C1D1-34DD-47C0-B724-FB75A4F0DFC7}">
      <dgm:prSet custT="1"/>
      <dgm:spPr/>
      <dgm:t>
        <a:bodyPr/>
        <a:lstStyle/>
        <a:p>
          <a:r>
            <a:rPr lang="en-US" sz="2000" dirty="0"/>
            <a:t>//returns price dependent on size and flavor</a:t>
          </a:r>
        </a:p>
      </dgm:t>
    </dgm:pt>
    <dgm:pt modelId="{DDB0976F-C62C-48B3-936D-7CD1C8C46733}" type="parTrans" cxnId="{0C26FF43-7C90-4782-937E-C2FB7A2DE31B}">
      <dgm:prSet/>
      <dgm:spPr/>
      <dgm:t>
        <a:bodyPr/>
        <a:lstStyle/>
        <a:p>
          <a:endParaRPr lang="en-US"/>
        </a:p>
      </dgm:t>
    </dgm:pt>
    <dgm:pt modelId="{02EF1F38-A958-414B-9DC9-B21921DBC95C}" type="sibTrans" cxnId="{0C26FF43-7C90-4782-937E-C2FB7A2DE31B}">
      <dgm:prSet/>
      <dgm:spPr/>
      <dgm:t>
        <a:bodyPr/>
        <a:lstStyle/>
        <a:p>
          <a:endParaRPr lang="en-US"/>
        </a:p>
      </dgm:t>
    </dgm:pt>
    <dgm:pt modelId="{45C94216-B277-4581-AAEA-269BFF0D0A36}" type="pres">
      <dgm:prSet presAssocID="{41294253-39A2-41AB-A4A0-E08B5DBFDE18}" presName="linear" presStyleCnt="0">
        <dgm:presLayoutVars>
          <dgm:animLvl val="lvl"/>
          <dgm:resizeHandles val="exact"/>
        </dgm:presLayoutVars>
      </dgm:prSet>
      <dgm:spPr/>
    </dgm:pt>
    <dgm:pt modelId="{B2F6D22A-AC75-420D-8605-027E78CF3FD6}" type="pres">
      <dgm:prSet presAssocID="{E0E263A6-6E4E-4DAC-B841-A5F54B8E00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7F1522-1D30-4C20-AEC8-075E83689D3E}" type="pres">
      <dgm:prSet presAssocID="{8B2AAA8A-681C-46E3-838F-CC0A72099385}" presName="spacer" presStyleCnt="0"/>
      <dgm:spPr/>
    </dgm:pt>
    <dgm:pt modelId="{5DBFF2D6-8921-49FB-9BE5-FF644B39D19D}" type="pres">
      <dgm:prSet presAssocID="{A0A2E2AF-4F79-4E93-B5E8-B50628416A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562DA7-9E8A-4CDA-865E-BE227A2272FC}" type="pres">
      <dgm:prSet presAssocID="{A0A2E2AF-4F79-4E93-B5E8-B50628416A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12670E-7498-48AC-9D9A-5A81681BAA74}" srcId="{6FB2054F-4025-4913-8E20-EEEACE6BD5F6}" destId="{55BFA34C-2795-45A8-89A0-3D46BEC8ECB4}" srcOrd="0" destOrd="0" parTransId="{3FF42359-C73E-4D54-A19F-C089B2520F16}" sibTransId="{CEB82936-E4DC-488D-A851-2A7662882B0C}"/>
    <dgm:cxn modelId="{A0C13B11-D84E-4CDC-A56D-44AFB5B642F8}" srcId="{6FB2054F-4025-4913-8E20-EEEACE6BD5F6}" destId="{1DC37893-54EF-4EF8-BFDB-4A3F99AF6375}" srcOrd="2" destOrd="0" parTransId="{0DBD2B5B-6BAB-4266-8B75-DF1605DB68C8}" sibTransId="{E4723100-15DF-4BD1-AB17-35A3652D1F25}"/>
    <dgm:cxn modelId="{42D46361-5675-405D-A19C-3614DCA2108F}" type="presOf" srcId="{55BFA34C-2795-45A8-89A0-3D46BEC8ECB4}" destId="{8D562DA7-9E8A-4CDA-865E-BE227A2272FC}" srcOrd="0" destOrd="1" presId="urn:microsoft.com/office/officeart/2005/8/layout/vList2"/>
    <dgm:cxn modelId="{0C26FF43-7C90-4782-937E-C2FB7A2DE31B}" srcId="{A0A2E2AF-4F79-4E93-B5E8-B50628416A18}" destId="{8628C1D1-34DD-47C0-B724-FB75A4F0DFC7}" srcOrd="2" destOrd="0" parTransId="{DDB0976F-C62C-48B3-936D-7CD1C8C46733}" sibTransId="{02EF1F38-A958-414B-9DC9-B21921DBC95C}"/>
    <dgm:cxn modelId="{78899950-8AEA-4D11-A848-42856384A7D4}" type="presOf" srcId="{E0E263A6-6E4E-4DAC-B841-A5F54B8E0062}" destId="{B2F6D22A-AC75-420D-8605-027E78CF3FD6}" srcOrd="0" destOrd="0" presId="urn:microsoft.com/office/officeart/2005/8/layout/vList2"/>
    <dgm:cxn modelId="{21406956-7454-4A69-A701-1D78582564D5}" type="presOf" srcId="{1236DA12-6BB9-44B9-818E-0AFB349BE6E5}" destId="{8D562DA7-9E8A-4CDA-865E-BE227A2272FC}" srcOrd="0" destOrd="2" presId="urn:microsoft.com/office/officeart/2005/8/layout/vList2"/>
    <dgm:cxn modelId="{A54CAD56-883B-495C-AB06-73E2406A0CE9}" type="presOf" srcId="{1DC37893-54EF-4EF8-BFDB-4A3F99AF6375}" destId="{8D562DA7-9E8A-4CDA-865E-BE227A2272FC}" srcOrd="0" destOrd="3" presId="urn:microsoft.com/office/officeart/2005/8/layout/vList2"/>
    <dgm:cxn modelId="{BDD22F79-80A1-4BDE-B6E3-FE2F7C783A64}" type="presOf" srcId="{EC3FBD82-382D-499A-93C1-65D175837DEC}" destId="{8D562DA7-9E8A-4CDA-865E-BE227A2272FC}" srcOrd="0" destOrd="4" presId="urn:microsoft.com/office/officeart/2005/8/layout/vList2"/>
    <dgm:cxn modelId="{BC9E1F85-DAE8-4B29-A3C6-B6BE3A06CF13}" type="presOf" srcId="{8628C1D1-34DD-47C0-B724-FB75A4F0DFC7}" destId="{8D562DA7-9E8A-4CDA-865E-BE227A2272FC}" srcOrd="0" destOrd="5" presId="urn:microsoft.com/office/officeart/2005/8/layout/vList2"/>
    <dgm:cxn modelId="{73318685-E355-4931-8591-2834432A7562}" srcId="{6FB2054F-4025-4913-8E20-EEEACE6BD5F6}" destId="{1236DA12-6BB9-44B9-818E-0AFB349BE6E5}" srcOrd="1" destOrd="0" parTransId="{93CEC0C2-371D-46BA-BF0F-7303569B3CBD}" sibTransId="{6E3F3CDB-0E1D-4A20-AAD4-B27A58B3E1D2}"/>
    <dgm:cxn modelId="{06DA2D88-261C-48B5-8732-4D4C93BBA628}" srcId="{41294253-39A2-41AB-A4A0-E08B5DBFDE18}" destId="{E0E263A6-6E4E-4DAC-B841-A5F54B8E0062}" srcOrd="0" destOrd="0" parTransId="{4ABBFDC8-F296-45A1-9BA3-A9CACA43F1ED}" sibTransId="{8B2AAA8A-681C-46E3-838F-CC0A72099385}"/>
    <dgm:cxn modelId="{56EFA0A7-6ADF-46A5-8954-F20C3D7A6577}" srcId="{A0A2E2AF-4F79-4E93-B5E8-B50628416A18}" destId="{6FB2054F-4025-4913-8E20-EEEACE6BD5F6}" srcOrd="0" destOrd="0" parTransId="{2F95F2E6-21D0-4F8C-9A51-668AF5847250}" sibTransId="{5E6F49C2-4F2C-455C-A7B1-A45F6BA0412E}"/>
    <dgm:cxn modelId="{6662ACAE-4392-4A33-982E-407378982BF6}" type="presOf" srcId="{A0A2E2AF-4F79-4E93-B5E8-B50628416A18}" destId="{5DBFF2D6-8921-49FB-9BE5-FF644B39D19D}" srcOrd="0" destOrd="0" presId="urn:microsoft.com/office/officeart/2005/8/layout/vList2"/>
    <dgm:cxn modelId="{D387B1C2-067E-4039-86A8-60E4ECA34919}" srcId="{41294253-39A2-41AB-A4A0-E08B5DBFDE18}" destId="{A0A2E2AF-4F79-4E93-B5E8-B50628416A18}" srcOrd="1" destOrd="0" parTransId="{9D2ECB72-D2A8-4BBD-9236-F8169A897707}" sibTransId="{62E94AD8-86EF-460F-900F-A224372AA905}"/>
    <dgm:cxn modelId="{0811C4F2-DB67-4318-9110-24AEDC148F49}" type="presOf" srcId="{41294253-39A2-41AB-A4A0-E08B5DBFDE18}" destId="{45C94216-B277-4581-AAEA-269BFF0D0A36}" srcOrd="0" destOrd="0" presId="urn:microsoft.com/office/officeart/2005/8/layout/vList2"/>
    <dgm:cxn modelId="{3B6CA1F8-6259-4962-BE52-A06A072E9238}" srcId="{A0A2E2AF-4F79-4E93-B5E8-B50628416A18}" destId="{EC3FBD82-382D-499A-93C1-65D175837DEC}" srcOrd="1" destOrd="0" parTransId="{13FFC7B1-E6D9-4237-A689-570FCF68B9A0}" sibTransId="{968018DA-B8FC-48D4-B5F9-81985B024443}"/>
    <dgm:cxn modelId="{968A67FF-6CD8-403A-B57F-B0C45B60B578}" type="presOf" srcId="{6FB2054F-4025-4913-8E20-EEEACE6BD5F6}" destId="{8D562DA7-9E8A-4CDA-865E-BE227A2272FC}" srcOrd="0" destOrd="0" presId="urn:microsoft.com/office/officeart/2005/8/layout/vList2"/>
    <dgm:cxn modelId="{8B737865-1573-402B-BCFD-9AD2DBE68B64}" type="presParOf" srcId="{45C94216-B277-4581-AAEA-269BFF0D0A36}" destId="{B2F6D22A-AC75-420D-8605-027E78CF3FD6}" srcOrd="0" destOrd="0" presId="urn:microsoft.com/office/officeart/2005/8/layout/vList2"/>
    <dgm:cxn modelId="{DED69A5D-D9B3-49BA-A877-A23F0CD3EAF8}" type="presParOf" srcId="{45C94216-B277-4581-AAEA-269BFF0D0A36}" destId="{B27F1522-1D30-4C20-AEC8-075E83689D3E}" srcOrd="1" destOrd="0" presId="urn:microsoft.com/office/officeart/2005/8/layout/vList2"/>
    <dgm:cxn modelId="{C67EE044-2E64-4C9C-847D-8C93D887B521}" type="presParOf" srcId="{45C94216-B277-4581-AAEA-269BFF0D0A36}" destId="{5DBFF2D6-8921-49FB-9BE5-FF644B39D19D}" srcOrd="2" destOrd="0" presId="urn:microsoft.com/office/officeart/2005/8/layout/vList2"/>
    <dgm:cxn modelId="{F3C1893A-54C6-4E74-9C13-55642DF36E79}" type="presParOf" srcId="{45C94216-B277-4581-AAEA-269BFF0D0A36}" destId="{8D562DA7-9E8A-4CDA-865E-BE227A2272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AC5A9B-1DCC-468B-8D29-0B6471D36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B48AA-6D6F-49A2-8169-F02E15600970}">
      <dgm:prSet/>
      <dgm:spPr/>
      <dgm:t>
        <a:bodyPr/>
        <a:lstStyle/>
        <a:p>
          <a:r>
            <a:rPr lang="en-US" dirty="0"/>
            <a:t>Class Capp: public Drink //shares similar functionality as Latte</a:t>
          </a:r>
        </a:p>
      </dgm:t>
    </dgm:pt>
    <dgm:pt modelId="{57E1E7F3-A5C9-4A92-B9E3-6D08E41E881B}" type="parTrans" cxnId="{C9D42A91-C093-436C-966F-10F372AE76CE}">
      <dgm:prSet/>
      <dgm:spPr/>
      <dgm:t>
        <a:bodyPr/>
        <a:lstStyle/>
        <a:p>
          <a:endParaRPr lang="en-US"/>
        </a:p>
      </dgm:t>
    </dgm:pt>
    <dgm:pt modelId="{D4E0E157-6A9D-4DC6-9499-0713818A2D1B}" type="sibTrans" cxnId="{C9D42A91-C093-436C-966F-10F372AE76CE}">
      <dgm:prSet/>
      <dgm:spPr/>
      <dgm:t>
        <a:bodyPr/>
        <a:lstStyle/>
        <a:p>
          <a:endParaRPr lang="en-US"/>
        </a:p>
      </dgm:t>
    </dgm:pt>
    <dgm:pt modelId="{391CD3D4-FD11-4177-862F-0B9AA6DD3CAC}">
      <dgm:prSet/>
      <dgm:spPr/>
      <dgm:t>
        <a:bodyPr/>
        <a:lstStyle/>
        <a:p>
          <a:r>
            <a:rPr lang="en-US" dirty="0"/>
            <a:t>Class </a:t>
          </a:r>
          <a:r>
            <a:rPr lang="en-US" dirty="0" err="1"/>
            <a:t>Macchi</a:t>
          </a:r>
          <a:r>
            <a:rPr lang="en-US" dirty="0"/>
            <a:t>: public Drink //share similar functionality as Latte</a:t>
          </a:r>
        </a:p>
      </dgm:t>
    </dgm:pt>
    <dgm:pt modelId="{E3D9337D-DDCF-4B00-A1FB-2FB464BE7583}" type="parTrans" cxnId="{F66504BC-3E61-454B-A445-12B00755846B}">
      <dgm:prSet/>
      <dgm:spPr/>
      <dgm:t>
        <a:bodyPr/>
        <a:lstStyle/>
        <a:p>
          <a:endParaRPr lang="en-US"/>
        </a:p>
      </dgm:t>
    </dgm:pt>
    <dgm:pt modelId="{47E55F0D-FD66-42B5-BACF-54B3274FB989}" type="sibTrans" cxnId="{F66504BC-3E61-454B-A445-12B00755846B}">
      <dgm:prSet/>
      <dgm:spPr/>
      <dgm:t>
        <a:bodyPr/>
        <a:lstStyle/>
        <a:p>
          <a:endParaRPr lang="en-US"/>
        </a:p>
      </dgm:t>
    </dgm:pt>
    <dgm:pt modelId="{F38E4E8C-653F-47ED-8E88-8603EAD42644}">
      <dgm:prSet/>
      <dgm:spPr/>
      <dgm:t>
        <a:bodyPr/>
        <a:lstStyle/>
        <a:p>
          <a:r>
            <a:rPr lang="en-US" dirty="0"/>
            <a:t>Class Employee</a:t>
          </a:r>
        </a:p>
      </dgm:t>
    </dgm:pt>
    <dgm:pt modelId="{35D4C0A4-B253-4B80-86F2-F66A8592AD75}" type="parTrans" cxnId="{9F265408-A3EE-4FF4-9975-29DB27A106CB}">
      <dgm:prSet/>
      <dgm:spPr/>
      <dgm:t>
        <a:bodyPr/>
        <a:lstStyle/>
        <a:p>
          <a:endParaRPr lang="en-US"/>
        </a:p>
      </dgm:t>
    </dgm:pt>
    <dgm:pt modelId="{FF618816-FABC-46A8-9153-FAA5364DBB9A}" type="sibTrans" cxnId="{9F265408-A3EE-4FF4-9975-29DB27A106CB}">
      <dgm:prSet/>
      <dgm:spPr/>
      <dgm:t>
        <a:bodyPr/>
        <a:lstStyle/>
        <a:p>
          <a:endParaRPr lang="en-US"/>
        </a:p>
      </dgm:t>
    </dgm:pt>
    <dgm:pt modelId="{5622AB1C-8FAD-4793-8FDD-FB0AA2A03726}">
      <dgm:prSet/>
      <dgm:spPr/>
      <dgm:t>
        <a:bodyPr/>
        <a:lstStyle/>
        <a:p>
          <a:r>
            <a:rPr lang="en-US"/>
            <a:t>vector&lt;string&gt;barista; //setting names of Baristas to call on</a:t>
          </a:r>
        </a:p>
      </dgm:t>
    </dgm:pt>
    <dgm:pt modelId="{F8640F6A-E242-4BF8-8E93-07FE48351E07}" type="parTrans" cxnId="{B54C93BA-1C81-432A-9122-8F63AEC35BFC}">
      <dgm:prSet/>
      <dgm:spPr/>
      <dgm:t>
        <a:bodyPr/>
        <a:lstStyle/>
        <a:p>
          <a:endParaRPr lang="en-US"/>
        </a:p>
      </dgm:t>
    </dgm:pt>
    <dgm:pt modelId="{CD85285F-88DF-4581-AA9C-0D37B5D8EC3F}" type="sibTrans" cxnId="{B54C93BA-1C81-432A-9122-8F63AEC35BFC}">
      <dgm:prSet/>
      <dgm:spPr/>
      <dgm:t>
        <a:bodyPr/>
        <a:lstStyle/>
        <a:p>
          <a:endParaRPr lang="en-US"/>
        </a:p>
      </dgm:t>
    </dgm:pt>
    <dgm:pt modelId="{6FA8335D-E364-4FC7-BA88-A9ADCDC81FBD}">
      <dgm:prSet/>
      <dgm:spPr/>
      <dgm:t>
        <a:bodyPr/>
        <a:lstStyle/>
        <a:p>
          <a:r>
            <a:rPr lang="en-US"/>
            <a:t>bool hi5; //high five status</a:t>
          </a:r>
        </a:p>
      </dgm:t>
    </dgm:pt>
    <dgm:pt modelId="{2CE772B1-4C2F-4B4B-83A4-951272E2BDED}" type="parTrans" cxnId="{1AB4826B-5440-4D1D-ADD3-C50C89AE3F36}">
      <dgm:prSet/>
      <dgm:spPr/>
      <dgm:t>
        <a:bodyPr/>
        <a:lstStyle/>
        <a:p>
          <a:endParaRPr lang="en-US"/>
        </a:p>
      </dgm:t>
    </dgm:pt>
    <dgm:pt modelId="{B3FD6EFA-E81B-4D78-B441-E961F2053621}" type="sibTrans" cxnId="{1AB4826B-5440-4D1D-ADD3-C50C89AE3F36}">
      <dgm:prSet/>
      <dgm:spPr/>
      <dgm:t>
        <a:bodyPr/>
        <a:lstStyle/>
        <a:p>
          <a:endParaRPr lang="en-US"/>
        </a:p>
      </dgm:t>
    </dgm:pt>
    <dgm:pt modelId="{6AA5FF8D-479F-4C0E-A168-17E144FDA5BB}">
      <dgm:prSet/>
      <dgm:spPr/>
      <dgm:t>
        <a:bodyPr/>
        <a:lstStyle/>
        <a:p>
          <a:r>
            <a:rPr lang="en-US"/>
            <a:t>Class Customer</a:t>
          </a:r>
        </a:p>
      </dgm:t>
    </dgm:pt>
    <dgm:pt modelId="{1EB84907-10CE-48A6-8D76-13DA171A0BA5}" type="parTrans" cxnId="{973E8A16-1963-4175-8DDF-F34F8C5B4910}">
      <dgm:prSet/>
      <dgm:spPr/>
      <dgm:t>
        <a:bodyPr/>
        <a:lstStyle/>
        <a:p>
          <a:endParaRPr lang="en-US"/>
        </a:p>
      </dgm:t>
    </dgm:pt>
    <dgm:pt modelId="{0CED4D12-7A0A-489B-A1BA-E4938E25D596}" type="sibTrans" cxnId="{973E8A16-1963-4175-8DDF-F34F8C5B4910}">
      <dgm:prSet/>
      <dgm:spPr/>
      <dgm:t>
        <a:bodyPr/>
        <a:lstStyle/>
        <a:p>
          <a:endParaRPr lang="en-US"/>
        </a:p>
      </dgm:t>
    </dgm:pt>
    <dgm:pt modelId="{2B09A151-0171-4350-9D1D-F36D7DEE922D}">
      <dgm:prSet/>
      <dgm:spPr/>
      <dgm:t>
        <a:bodyPr/>
        <a:lstStyle/>
        <a:p>
          <a:r>
            <a:rPr lang="en-US" dirty="0"/>
            <a:t>string name; //ask for name for coffee order</a:t>
          </a:r>
        </a:p>
      </dgm:t>
    </dgm:pt>
    <dgm:pt modelId="{655E218F-2D4E-4AA5-B1FD-4EEA55F69890}" type="parTrans" cxnId="{C5AA5A67-156E-44C7-AC38-E68FD0D26C56}">
      <dgm:prSet/>
      <dgm:spPr/>
      <dgm:t>
        <a:bodyPr/>
        <a:lstStyle/>
        <a:p>
          <a:endParaRPr lang="en-US"/>
        </a:p>
      </dgm:t>
    </dgm:pt>
    <dgm:pt modelId="{811E508D-F9F3-4C4C-B14A-37CC407B9BBB}" type="sibTrans" cxnId="{C5AA5A67-156E-44C7-AC38-E68FD0D26C56}">
      <dgm:prSet/>
      <dgm:spPr/>
      <dgm:t>
        <a:bodyPr/>
        <a:lstStyle/>
        <a:p>
          <a:endParaRPr lang="en-US"/>
        </a:p>
      </dgm:t>
    </dgm:pt>
    <dgm:pt modelId="{DE9A20AF-88A6-4090-BCA8-E2D764B06F3A}">
      <dgm:prSet/>
      <dgm:spPr/>
      <dgm:t>
        <a:bodyPr/>
        <a:lstStyle/>
        <a:p>
          <a:r>
            <a:rPr lang="en-US" dirty="0"/>
            <a:t>bool hi5; //high five status</a:t>
          </a:r>
        </a:p>
      </dgm:t>
    </dgm:pt>
    <dgm:pt modelId="{CCF9C692-26EB-4C97-B36B-CB0C3122EEFD}" type="parTrans" cxnId="{5BF7740F-3729-402C-8AFE-EB62E469A18C}">
      <dgm:prSet/>
      <dgm:spPr/>
      <dgm:t>
        <a:bodyPr/>
        <a:lstStyle/>
        <a:p>
          <a:endParaRPr lang="en-US"/>
        </a:p>
      </dgm:t>
    </dgm:pt>
    <dgm:pt modelId="{A01CE39E-37EE-4D19-A637-99675543E5D9}" type="sibTrans" cxnId="{5BF7740F-3729-402C-8AFE-EB62E469A18C}">
      <dgm:prSet/>
      <dgm:spPr/>
      <dgm:t>
        <a:bodyPr/>
        <a:lstStyle/>
        <a:p>
          <a:endParaRPr lang="en-US"/>
        </a:p>
      </dgm:t>
    </dgm:pt>
    <dgm:pt modelId="{88283A2E-B39A-4F8F-AA6B-56913621E4C9}" type="pres">
      <dgm:prSet presAssocID="{3EAC5A9B-1DCC-468B-8D29-0B6471D36E26}" presName="linear" presStyleCnt="0">
        <dgm:presLayoutVars>
          <dgm:animLvl val="lvl"/>
          <dgm:resizeHandles val="exact"/>
        </dgm:presLayoutVars>
      </dgm:prSet>
      <dgm:spPr/>
    </dgm:pt>
    <dgm:pt modelId="{F7E2546F-69C9-47F2-A98C-9F75945DF569}" type="pres">
      <dgm:prSet presAssocID="{1F6B48AA-6D6F-49A2-8169-F02E156009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D71876-31F1-48E6-AF11-4792FBFF9FF6}" type="pres">
      <dgm:prSet presAssocID="{D4E0E157-6A9D-4DC6-9499-0713818A2D1B}" presName="spacer" presStyleCnt="0"/>
      <dgm:spPr/>
    </dgm:pt>
    <dgm:pt modelId="{9C791E2B-19BE-4AF1-A62B-109B03D8493E}" type="pres">
      <dgm:prSet presAssocID="{391CD3D4-FD11-4177-862F-0B9AA6DD3C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45E6D0-562C-4D82-A9EA-4F7C8B623B44}" type="pres">
      <dgm:prSet presAssocID="{47E55F0D-FD66-42B5-BACF-54B3274FB989}" presName="spacer" presStyleCnt="0"/>
      <dgm:spPr/>
    </dgm:pt>
    <dgm:pt modelId="{4A7EFFCA-39A8-47BE-9525-CA39D4AEBFF3}" type="pres">
      <dgm:prSet presAssocID="{F38E4E8C-653F-47ED-8E88-8603EAD426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515A52-4EB8-4B84-8DD0-7D0251894E70}" type="pres">
      <dgm:prSet presAssocID="{F38E4E8C-653F-47ED-8E88-8603EAD42644}" presName="childText" presStyleLbl="revTx" presStyleIdx="0" presStyleCnt="2">
        <dgm:presLayoutVars>
          <dgm:bulletEnabled val="1"/>
        </dgm:presLayoutVars>
      </dgm:prSet>
      <dgm:spPr/>
    </dgm:pt>
    <dgm:pt modelId="{E369FA5E-13F6-4D93-9168-707C497741C0}" type="pres">
      <dgm:prSet presAssocID="{6AA5FF8D-479F-4C0E-A168-17E144FDA5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4AAF1B-100A-40AD-B128-FB1727E62BC0}" type="pres">
      <dgm:prSet presAssocID="{6AA5FF8D-479F-4C0E-A168-17E144FDA5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265408-A3EE-4FF4-9975-29DB27A106CB}" srcId="{3EAC5A9B-1DCC-468B-8D29-0B6471D36E26}" destId="{F38E4E8C-653F-47ED-8E88-8603EAD42644}" srcOrd="2" destOrd="0" parTransId="{35D4C0A4-B253-4B80-86F2-F66A8592AD75}" sibTransId="{FF618816-FABC-46A8-9153-FAA5364DBB9A}"/>
    <dgm:cxn modelId="{5BF7740F-3729-402C-8AFE-EB62E469A18C}" srcId="{6AA5FF8D-479F-4C0E-A168-17E144FDA5BB}" destId="{DE9A20AF-88A6-4090-BCA8-E2D764B06F3A}" srcOrd="1" destOrd="0" parTransId="{CCF9C692-26EB-4C97-B36B-CB0C3122EEFD}" sibTransId="{A01CE39E-37EE-4D19-A637-99675543E5D9}"/>
    <dgm:cxn modelId="{4D660D14-18C6-4D65-A8D9-CEF44EC0CA4D}" type="presOf" srcId="{6FA8335D-E364-4FC7-BA88-A9ADCDC81FBD}" destId="{F3515A52-4EB8-4B84-8DD0-7D0251894E70}" srcOrd="0" destOrd="1" presId="urn:microsoft.com/office/officeart/2005/8/layout/vList2"/>
    <dgm:cxn modelId="{973E8A16-1963-4175-8DDF-F34F8C5B4910}" srcId="{3EAC5A9B-1DCC-468B-8D29-0B6471D36E26}" destId="{6AA5FF8D-479F-4C0E-A168-17E144FDA5BB}" srcOrd="3" destOrd="0" parTransId="{1EB84907-10CE-48A6-8D76-13DA171A0BA5}" sibTransId="{0CED4D12-7A0A-489B-A1BA-E4938E25D596}"/>
    <dgm:cxn modelId="{A980501E-FE13-472C-9004-78935B7AEF8E}" type="presOf" srcId="{391CD3D4-FD11-4177-862F-0B9AA6DD3CAC}" destId="{9C791E2B-19BE-4AF1-A62B-109B03D8493E}" srcOrd="0" destOrd="0" presId="urn:microsoft.com/office/officeart/2005/8/layout/vList2"/>
    <dgm:cxn modelId="{99314722-A2AF-4A42-8277-913197400AE4}" type="presOf" srcId="{F38E4E8C-653F-47ED-8E88-8603EAD42644}" destId="{4A7EFFCA-39A8-47BE-9525-CA39D4AEBFF3}" srcOrd="0" destOrd="0" presId="urn:microsoft.com/office/officeart/2005/8/layout/vList2"/>
    <dgm:cxn modelId="{733E7E3F-7952-4749-87EB-9C03A2A46EC4}" type="presOf" srcId="{DE9A20AF-88A6-4090-BCA8-E2D764B06F3A}" destId="{0E4AAF1B-100A-40AD-B128-FB1727E62BC0}" srcOrd="0" destOrd="1" presId="urn:microsoft.com/office/officeart/2005/8/layout/vList2"/>
    <dgm:cxn modelId="{33069D41-89C3-4864-AC72-450EC351CE9A}" type="presOf" srcId="{5622AB1C-8FAD-4793-8FDD-FB0AA2A03726}" destId="{F3515A52-4EB8-4B84-8DD0-7D0251894E70}" srcOrd="0" destOrd="0" presId="urn:microsoft.com/office/officeart/2005/8/layout/vList2"/>
    <dgm:cxn modelId="{C5AA5A67-156E-44C7-AC38-E68FD0D26C56}" srcId="{6AA5FF8D-479F-4C0E-A168-17E144FDA5BB}" destId="{2B09A151-0171-4350-9D1D-F36D7DEE922D}" srcOrd="0" destOrd="0" parTransId="{655E218F-2D4E-4AA5-B1FD-4EEA55F69890}" sibTransId="{811E508D-F9F3-4C4C-B14A-37CC407B9BBB}"/>
    <dgm:cxn modelId="{1AB4826B-5440-4D1D-ADD3-C50C89AE3F36}" srcId="{F38E4E8C-653F-47ED-8E88-8603EAD42644}" destId="{6FA8335D-E364-4FC7-BA88-A9ADCDC81FBD}" srcOrd="1" destOrd="0" parTransId="{2CE772B1-4C2F-4B4B-83A4-951272E2BDED}" sibTransId="{B3FD6EFA-E81B-4D78-B441-E961F2053621}"/>
    <dgm:cxn modelId="{978C0680-47E3-4421-B236-DD4C4A18D9FD}" type="presOf" srcId="{3EAC5A9B-1DCC-468B-8D29-0B6471D36E26}" destId="{88283A2E-B39A-4F8F-AA6B-56913621E4C9}" srcOrd="0" destOrd="0" presId="urn:microsoft.com/office/officeart/2005/8/layout/vList2"/>
    <dgm:cxn modelId="{C9D42A91-C093-436C-966F-10F372AE76CE}" srcId="{3EAC5A9B-1DCC-468B-8D29-0B6471D36E26}" destId="{1F6B48AA-6D6F-49A2-8169-F02E15600970}" srcOrd="0" destOrd="0" parTransId="{57E1E7F3-A5C9-4A92-B9E3-6D08E41E881B}" sibTransId="{D4E0E157-6A9D-4DC6-9499-0713818A2D1B}"/>
    <dgm:cxn modelId="{C4D70A96-72DD-4CD6-9D49-6C6844C2D8CF}" type="presOf" srcId="{6AA5FF8D-479F-4C0E-A168-17E144FDA5BB}" destId="{E369FA5E-13F6-4D93-9168-707C497741C0}" srcOrd="0" destOrd="0" presId="urn:microsoft.com/office/officeart/2005/8/layout/vList2"/>
    <dgm:cxn modelId="{B54C93BA-1C81-432A-9122-8F63AEC35BFC}" srcId="{F38E4E8C-653F-47ED-8E88-8603EAD42644}" destId="{5622AB1C-8FAD-4793-8FDD-FB0AA2A03726}" srcOrd="0" destOrd="0" parTransId="{F8640F6A-E242-4BF8-8E93-07FE48351E07}" sibTransId="{CD85285F-88DF-4581-AA9C-0D37B5D8EC3F}"/>
    <dgm:cxn modelId="{F66504BC-3E61-454B-A445-12B00755846B}" srcId="{3EAC5A9B-1DCC-468B-8D29-0B6471D36E26}" destId="{391CD3D4-FD11-4177-862F-0B9AA6DD3CAC}" srcOrd="1" destOrd="0" parTransId="{E3D9337D-DDCF-4B00-A1FB-2FB464BE7583}" sibTransId="{47E55F0D-FD66-42B5-BACF-54B3274FB989}"/>
    <dgm:cxn modelId="{82B790DA-F155-4FE9-9E89-2400DD1E3FB2}" type="presOf" srcId="{2B09A151-0171-4350-9D1D-F36D7DEE922D}" destId="{0E4AAF1B-100A-40AD-B128-FB1727E62BC0}" srcOrd="0" destOrd="0" presId="urn:microsoft.com/office/officeart/2005/8/layout/vList2"/>
    <dgm:cxn modelId="{778A9DEE-FAA1-4646-9D0A-A8014F2A3844}" type="presOf" srcId="{1F6B48AA-6D6F-49A2-8169-F02E15600970}" destId="{F7E2546F-69C9-47F2-A98C-9F75945DF569}" srcOrd="0" destOrd="0" presId="urn:microsoft.com/office/officeart/2005/8/layout/vList2"/>
    <dgm:cxn modelId="{D961133C-A339-4FD6-92AC-608605EC2742}" type="presParOf" srcId="{88283A2E-B39A-4F8F-AA6B-56913621E4C9}" destId="{F7E2546F-69C9-47F2-A98C-9F75945DF569}" srcOrd="0" destOrd="0" presId="urn:microsoft.com/office/officeart/2005/8/layout/vList2"/>
    <dgm:cxn modelId="{43958AF4-C3DF-40E2-A409-84CAF19F2542}" type="presParOf" srcId="{88283A2E-B39A-4F8F-AA6B-56913621E4C9}" destId="{47D71876-31F1-48E6-AF11-4792FBFF9FF6}" srcOrd="1" destOrd="0" presId="urn:microsoft.com/office/officeart/2005/8/layout/vList2"/>
    <dgm:cxn modelId="{A4C790C8-7623-4AA7-91CC-4759C0E1BB5E}" type="presParOf" srcId="{88283A2E-B39A-4F8F-AA6B-56913621E4C9}" destId="{9C791E2B-19BE-4AF1-A62B-109B03D8493E}" srcOrd="2" destOrd="0" presId="urn:microsoft.com/office/officeart/2005/8/layout/vList2"/>
    <dgm:cxn modelId="{A6538949-45F7-4485-B26D-8818D3676CB9}" type="presParOf" srcId="{88283A2E-B39A-4F8F-AA6B-56913621E4C9}" destId="{0F45E6D0-562C-4D82-A9EA-4F7C8B623B44}" srcOrd="3" destOrd="0" presId="urn:microsoft.com/office/officeart/2005/8/layout/vList2"/>
    <dgm:cxn modelId="{F1C5524B-B7BA-4FE4-9354-0637814F2E0A}" type="presParOf" srcId="{88283A2E-B39A-4F8F-AA6B-56913621E4C9}" destId="{4A7EFFCA-39A8-47BE-9525-CA39D4AEBFF3}" srcOrd="4" destOrd="0" presId="urn:microsoft.com/office/officeart/2005/8/layout/vList2"/>
    <dgm:cxn modelId="{12B96964-006F-4054-BD61-86BA63CAA51A}" type="presParOf" srcId="{88283A2E-B39A-4F8F-AA6B-56913621E4C9}" destId="{F3515A52-4EB8-4B84-8DD0-7D0251894E70}" srcOrd="5" destOrd="0" presId="urn:microsoft.com/office/officeart/2005/8/layout/vList2"/>
    <dgm:cxn modelId="{BCFAE318-7467-4D16-B289-41B3F141C702}" type="presParOf" srcId="{88283A2E-B39A-4F8F-AA6B-56913621E4C9}" destId="{E369FA5E-13F6-4D93-9168-707C497741C0}" srcOrd="6" destOrd="0" presId="urn:microsoft.com/office/officeart/2005/8/layout/vList2"/>
    <dgm:cxn modelId="{3B3175FE-A844-470A-BAA4-D2C69D56DEE3}" type="presParOf" srcId="{88283A2E-B39A-4F8F-AA6B-56913621E4C9}" destId="{0E4AAF1B-100A-40AD-B128-FB1727E62B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62664E-0168-45DA-90AB-367EB56A2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4DE0F2-68A9-4A93-951E-76B033F6E4BB}">
      <dgm:prSet/>
      <dgm:spPr/>
      <dgm:t>
        <a:bodyPr/>
        <a:lstStyle/>
        <a:p>
          <a:r>
            <a:rPr lang="en-US" b="1" dirty="0"/>
            <a:t>Without Object Oriented Programming</a:t>
          </a:r>
          <a:endParaRPr lang="en-US" dirty="0"/>
        </a:p>
      </dgm:t>
    </dgm:pt>
    <dgm:pt modelId="{D38E1E04-6876-4E7D-BD61-461CAF6E8D80}" type="parTrans" cxnId="{5771C195-0D13-4196-9CCC-8FC556414C90}">
      <dgm:prSet/>
      <dgm:spPr/>
      <dgm:t>
        <a:bodyPr/>
        <a:lstStyle/>
        <a:p>
          <a:endParaRPr lang="en-US"/>
        </a:p>
      </dgm:t>
    </dgm:pt>
    <dgm:pt modelId="{27938DF1-FD7F-4E0C-A025-2DFD9AC5404B}" type="sibTrans" cxnId="{5771C195-0D13-4196-9CCC-8FC556414C90}">
      <dgm:prSet/>
      <dgm:spPr/>
      <dgm:t>
        <a:bodyPr/>
        <a:lstStyle/>
        <a:p>
          <a:endParaRPr lang="en-US"/>
        </a:p>
      </dgm:t>
    </dgm:pt>
    <dgm:pt modelId="{097D6872-3DDE-4E79-B97A-30EDD9EC261F}">
      <dgm:prSet/>
      <dgm:spPr/>
      <dgm:t>
        <a:bodyPr/>
        <a:lstStyle/>
        <a:p>
          <a:r>
            <a:rPr lang="en-US"/>
            <a:t>Define each widget</a:t>
          </a:r>
        </a:p>
      </dgm:t>
    </dgm:pt>
    <dgm:pt modelId="{10AEDFF5-FB7A-4B59-BF61-D5067DFCC192}" type="parTrans" cxnId="{1B0D41B8-3AB1-47D3-8515-D40EC0C429E0}">
      <dgm:prSet/>
      <dgm:spPr/>
      <dgm:t>
        <a:bodyPr/>
        <a:lstStyle/>
        <a:p>
          <a:endParaRPr lang="en-US"/>
        </a:p>
      </dgm:t>
    </dgm:pt>
    <dgm:pt modelId="{DDC7611A-FDE2-4C04-96B5-89B6D5DD3764}" type="sibTrans" cxnId="{1B0D41B8-3AB1-47D3-8515-D40EC0C429E0}">
      <dgm:prSet/>
      <dgm:spPr/>
      <dgm:t>
        <a:bodyPr/>
        <a:lstStyle/>
        <a:p>
          <a:endParaRPr lang="en-US"/>
        </a:p>
      </dgm:t>
    </dgm:pt>
    <dgm:pt modelId="{1A5A4765-97AA-4743-97CA-51E4EAE62AD8}">
      <dgm:prSet/>
      <dgm:spPr/>
      <dgm:t>
        <a:bodyPr/>
        <a:lstStyle/>
        <a:p>
          <a:r>
            <a:rPr lang="en-US"/>
            <a:t>Redefine them</a:t>
          </a:r>
        </a:p>
      </dgm:t>
    </dgm:pt>
    <dgm:pt modelId="{10E8CAD8-ACD4-41E9-B6BD-000EC04801AF}" type="parTrans" cxnId="{1C2F0110-0154-480E-9B37-8CF7B732961E}">
      <dgm:prSet/>
      <dgm:spPr/>
      <dgm:t>
        <a:bodyPr/>
        <a:lstStyle/>
        <a:p>
          <a:endParaRPr lang="en-US"/>
        </a:p>
      </dgm:t>
    </dgm:pt>
    <dgm:pt modelId="{A91206D2-5407-497B-B5E5-C5872976AC0E}" type="sibTrans" cxnId="{1C2F0110-0154-480E-9B37-8CF7B732961E}">
      <dgm:prSet/>
      <dgm:spPr/>
      <dgm:t>
        <a:bodyPr/>
        <a:lstStyle/>
        <a:p>
          <a:endParaRPr lang="en-US"/>
        </a:p>
      </dgm:t>
    </dgm:pt>
    <dgm:pt modelId="{E477218F-9F2F-4E74-A3A6-4324D34B6543}">
      <dgm:prSet/>
      <dgm:spPr/>
      <dgm:t>
        <a:bodyPr/>
        <a:lstStyle/>
        <a:p>
          <a:r>
            <a:rPr lang="en-US"/>
            <a:t>Create their function</a:t>
          </a:r>
        </a:p>
      </dgm:t>
    </dgm:pt>
    <dgm:pt modelId="{F077EA2E-D037-425F-BF68-55694508D42E}" type="parTrans" cxnId="{06874B00-C9E2-48C4-993E-EBFD58D53AE6}">
      <dgm:prSet/>
      <dgm:spPr/>
      <dgm:t>
        <a:bodyPr/>
        <a:lstStyle/>
        <a:p>
          <a:endParaRPr lang="en-US"/>
        </a:p>
      </dgm:t>
    </dgm:pt>
    <dgm:pt modelId="{1E219F97-6455-4744-B691-661E669EE9C3}" type="sibTrans" cxnId="{06874B00-C9E2-48C4-993E-EBFD58D53AE6}">
      <dgm:prSet/>
      <dgm:spPr/>
      <dgm:t>
        <a:bodyPr/>
        <a:lstStyle/>
        <a:p>
          <a:endParaRPr lang="en-US"/>
        </a:p>
      </dgm:t>
    </dgm:pt>
    <dgm:pt modelId="{85998A19-9219-48FA-A1A6-C8492227E477}" type="pres">
      <dgm:prSet presAssocID="{9D62664E-0168-45DA-90AB-367EB56A28E2}" presName="linear" presStyleCnt="0">
        <dgm:presLayoutVars>
          <dgm:animLvl val="lvl"/>
          <dgm:resizeHandles val="exact"/>
        </dgm:presLayoutVars>
      </dgm:prSet>
      <dgm:spPr/>
    </dgm:pt>
    <dgm:pt modelId="{B00709F4-10B5-4836-8799-2511A5916D6F}" type="pres">
      <dgm:prSet presAssocID="{524DE0F2-68A9-4A93-951E-76B033F6E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98689B-BB7C-4926-9633-CF38CA892DBA}" type="pres">
      <dgm:prSet presAssocID="{524DE0F2-68A9-4A93-951E-76B033F6E4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874B00-C9E2-48C4-993E-EBFD58D53AE6}" srcId="{524DE0F2-68A9-4A93-951E-76B033F6E4BB}" destId="{E477218F-9F2F-4E74-A3A6-4324D34B6543}" srcOrd="2" destOrd="0" parTransId="{F077EA2E-D037-425F-BF68-55694508D42E}" sibTransId="{1E219F97-6455-4744-B691-661E669EE9C3}"/>
    <dgm:cxn modelId="{1C2F0110-0154-480E-9B37-8CF7B732961E}" srcId="{524DE0F2-68A9-4A93-951E-76B033F6E4BB}" destId="{1A5A4765-97AA-4743-97CA-51E4EAE62AD8}" srcOrd="1" destOrd="0" parTransId="{10E8CAD8-ACD4-41E9-B6BD-000EC04801AF}" sibTransId="{A91206D2-5407-497B-B5E5-C5872976AC0E}"/>
    <dgm:cxn modelId="{9E5DB78A-6F16-4C0D-B26C-20DCDEB946A9}" type="presOf" srcId="{524DE0F2-68A9-4A93-951E-76B033F6E4BB}" destId="{B00709F4-10B5-4836-8799-2511A5916D6F}" srcOrd="0" destOrd="0" presId="urn:microsoft.com/office/officeart/2005/8/layout/vList2"/>
    <dgm:cxn modelId="{5771C195-0D13-4196-9CCC-8FC556414C90}" srcId="{9D62664E-0168-45DA-90AB-367EB56A28E2}" destId="{524DE0F2-68A9-4A93-951E-76B033F6E4BB}" srcOrd="0" destOrd="0" parTransId="{D38E1E04-6876-4E7D-BD61-461CAF6E8D80}" sibTransId="{27938DF1-FD7F-4E0C-A025-2DFD9AC5404B}"/>
    <dgm:cxn modelId="{1B0D41B8-3AB1-47D3-8515-D40EC0C429E0}" srcId="{524DE0F2-68A9-4A93-951E-76B033F6E4BB}" destId="{097D6872-3DDE-4E79-B97A-30EDD9EC261F}" srcOrd="0" destOrd="0" parTransId="{10AEDFF5-FB7A-4B59-BF61-D5067DFCC192}" sibTransId="{DDC7611A-FDE2-4C04-96B5-89B6D5DD3764}"/>
    <dgm:cxn modelId="{2907ACD2-5A05-44EE-89A9-77F830370DE6}" type="presOf" srcId="{9D62664E-0168-45DA-90AB-367EB56A28E2}" destId="{85998A19-9219-48FA-A1A6-C8492227E477}" srcOrd="0" destOrd="0" presId="urn:microsoft.com/office/officeart/2005/8/layout/vList2"/>
    <dgm:cxn modelId="{218B6DDD-B690-4192-84F0-000C6503A290}" type="presOf" srcId="{1A5A4765-97AA-4743-97CA-51E4EAE62AD8}" destId="{8C98689B-BB7C-4926-9633-CF38CA892DBA}" srcOrd="0" destOrd="1" presId="urn:microsoft.com/office/officeart/2005/8/layout/vList2"/>
    <dgm:cxn modelId="{F8375AE3-D560-4530-A22F-39074C758438}" type="presOf" srcId="{E477218F-9F2F-4E74-A3A6-4324D34B6543}" destId="{8C98689B-BB7C-4926-9633-CF38CA892DBA}" srcOrd="0" destOrd="2" presId="urn:microsoft.com/office/officeart/2005/8/layout/vList2"/>
    <dgm:cxn modelId="{AAC9C6FC-93AD-4764-95B7-B1C0A8C95D7E}" type="presOf" srcId="{097D6872-3DDE-4E79-B97A-30EDD9EC261F}" destId="{8C98689B-BB7C-4926-9633-CF38CA892DBA}" srcOrd="0" destOrd="0" presId="urn:microsoft.com/office/officeart/2005/8/layout/vList2"/>
    <dgm:cxn modelId="{F79047DC-F1B9-4D66-A4BB-4CBFF4D59F8B}" type="presParOf" srcId="{85998A19-9219-48FA-A1A6-C8492227E477}" destId="{B00709F4-10B5-4836-8799-2511A5916D6F}" srcOrd="0" destOrd="0" presId="urn:microsoft.com/office/officeart/2005/8/layout/vList2"/>
    <dgm:cxn modelId="{5684C02C-0E6C-4127-B0C7-F0B32ECB28F1}" type="presParOf" srcId="{85998A19-9219-48FA-A1A6-C8492227E477}" destId="{8C98689B-BB7C-4926-9633-CF38CA892D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07BC2-E3C2-469E-B0E6-0F9E0CFB6FC3}">
      <dsp:nvSpPr>
        <dsp:cNvPr id="0" name=""/>
        <dsp:cNvSpPr/>
      </dsp:nvSpPr>
      <dsp:spPr>
        <a:xfrm rot="5400000">
          <a:off x="5585017" y="-2076130"/>
          <a:ext cx="1416629" cy="5923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Menu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Nutrition</a:t>
          </a:r>
        </a:p>
      </dsp:txBody>
      <dsp:txXfrm rot="-5400000">
        <a:off x="3331764" y="246277"/>
        <a:ext cx="5853982" cy="1278321"/>
      </dsp:txXfrm>
    </dsp:sp>
    <dsp:sp modelId="{D04A7C06-4B4C-4468-B83B-3E79DD87DA24}">
      <dsp:nvSpPr>
        <dsp:cNvPr id="0" name=""/>
        <dsp:cNvSpPr/>
      </dsp:nvSpPr>
      <dsp:spPr>
        <a:xfrm>
          <a:off x="0" y="44"/>
          <a:ext cx="3331764" cy="1770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Starbucks</a:t>
          </a:r>
          <a:endParaRPr lang="en-US" sz="4900" kern="1200"/>
        </a:p>
      </dsp:txBody>
      <dsp:txXfrm>
        <a:off x="86443" y="86487"/>
        <a:ext cx="3158878" cy="1597900"/>
      </dsp:txXfrm>
    </dsp:sp>
    <dsp:sp modelId="{4266E723-ED44-436E-AAB9-4C8E96ACA292}">
      <dsp:nvSpPr>
        <dsp:cNvPr id="0" name=""/>
        <dsp:cNvSpPr/>
      </dsp:nvSpPr>
      <dsp:spPr>
        <a:xfrm rot="5400000">
          <a:off x="5585017" y="-216804"/>
          <a:ext cx="1416629" cy="5923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Alex </a:t>
          </a:r>
          <a:r>
            <a:rPr lang="en-US" sz="1700" kern="1200"/>
            <a:t>– UML Diagrams, Apply tab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Joshua </a:t>
          </a:r>
          <a:r>
            <a:rPr lang="en-US" sz="1700" kern="1200"/>
            <a:t>– Order tab functionality, Calculate button, Output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Leutrim </a:t>
          </a:r>
          <a:r>
            <a:rPr lang="en-US" sz="1700" kern="1200"/>
            <a:t>– GitHub, Order tab functionality, Notebook container, Output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Katarina </a:t>
          </a:r>
          <a:r>
            <a:rPr lang="en-US" sz="1700" kern="1200"/>
            <a:t>– UML Diagrams, Nutrition tab, presentation</a:t>
          </a:r>
        </a:p>
      </dsp:txBody>
      <dsp:txXfrm rot="-5400000">
        <a:off x="3331764" y="2105603"/>
        <a:ext cx="5853982" cy="1278321"/>
      </dsp:txXfrm>
    </dsp:sp>
    <dsp:sp modelId="{652A43CC-8C7B-4B3F-B57E-2FED0DF3276A}">
      <dsp:nvSpPr>
        <dsp:cNvPr id="0" name=""/>
        <dsp:cNvSpPr/>
      </dsp:nvSpPr>
      <dsp:spPr>
        <a:xfrm>
          <a:off x="0" y="1859370"/>
          <a:ext cx="3331764" cy="1770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Members</a:t>
          </a:r>
          <a:endParaRPr lang="en-US" sz="4900" kern="1200"/>
        </a:p>
      </dsp:txBody>
      <dsp:txXfrm>
        <a:off x="86443" y="1945813"/>
        <a:ext cx="3158878" cy="159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53B13-D0EA-43FE-820F-6780FCBF1FEB}">
      <dsp:nvSpPr>
        <dsp:cNvPr id="0" name=""/>
        <dsp:cNvSpPr/>
      </dsp:nvSpPr>
      <dsp:spPr>
        <a:xfrm>
          <a:off x="0" y="7990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 – apply for position</a:t>
          </a:r>
        </a:p>
      </dsp:txBody>
      <dsp:txXfrm>
        <a:off x="50975" y="58965"/>
        <a:ext cx="4616100" cy="942275"/>
      </dsp:txXfrm>
    </dsp:sp>
    <dsp:sp modelId="{1085AA8F-428F-4CFF-8C78-D5FD36CA1133}">
      <dsp:nvSpPr>
        <dsp:cNvPr id="0" name=""/>
        <dsp:cNvSpPr/>
      </dsp:nvSpPr>
      <dsp:spPr>
        <a:xfrm>
          <a:off x="0" y="1132856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Order – order drink</a:t>
          </a:r>
        </a:p>
      </dsp:txBody>
      <dsp:txXfrm>
        <a:off x="50975" y="1183831"/>
        <a:ext cx="4616100" cy="942275"/>
      </dsp:txXfrm>
    </dsp:sp>
    <dsp:sp modelId="{7EDEAE93-DAAF-46A8-9722-561CAE57849C}">
      <dsp:nvSpPr>
        <dsp:cNvPr id="0" name=""/>
        <dsp:cNvSpPr/>
      </dsp:nvSpPr>
      <dsp:spPr>
        <a:xfrm>
          <a:off x="0" y="2257721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Nutrition – view nutrition facts for drinks</a:t>
          </a:r>
        </a:p>
      </dsp:txBody>
      <dsp:txXfrm>
        <a:off x="50975" y="2308696"/>
        <a:ext cx="4616100" cy="942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7533E-B6F4-45FA-8D05-51298D160FC7}">
      <dsp:nvSpPr>
        <dsp:cNvPr id="0" name=""/>
        <dsp:cNvSpPr/>
      </dsp:nvSpPr>
      <dsp:spPr>
        <a:xfrm>
          <a:off x="0" y="28151"/>
          <a:ext cx="4718050" cy="1566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Apply for position</a:t>
          </a:r>
        </a:p>
      </dsp:txBody>
      <dsp:txXfrm>
        <a:off x="76462" y="104613"/>
        <a:ext cx="4565126" cy="1413413"/>
      </dsp:txXfrm>
    </dsp:sp>
    <dsp:sp modelId="{DAD7D6AD-65A4-4F4E-BBE3-122C675D9C3E}">
      <dsp:nvSpPr>
        <dsp:cNvPr id="0" name=""/>
        <dsp:cNvSpPr/>
      </dsp:nvSpPr>
      <dsp:spPr>
        <a:xfrm>
          <a:off x="0" y="1715448"/>
          <a:ext cx="4718050" cy="1566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Outputs file with application</a:t>
          </a:r>
        </a:p>
      </dsp:txBody>
      <dsp:txXfrm>
        <a:off x="76462" y="1791910"/>
        <a:ext cx="4565126" cy="141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2FE1-1B0E-4EEB-8AF4-F270BB7A0FC9}">
      <dsp:nvSpPr>
        <dsp:cNvPr id="0" name=""/>
        <dsp:cNvSpPr/>
      </dsp:nvSpPr>
      <dsp:spPr>
        <a:xfrm>
          <a:off x="0" y="27048"/>
          <a:ext cx="47180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 drink</a:t>
          </a:r>
        </a:p>
      </dsp:txBody>
      <dsp:txXfrm>
        <a:off x="19419" y="46467"/>
        <a:ext cx="4679212" cy="358962"/>
      </dsp:txXfrm>
    </dsp:sp>
    <dsp:sp modelId="{08C2EC47-1D6F-4CE2-812B-98F776A04151}">
      <dsp:nvSpPr>
        <dsp:cNvPr id="0" name=""/>
        <dsp:cNvSpPr/>
      </dsp:nvSpPr>
      <dsp:spPr>
        <a:xfrm>
          <a:off x="0" y="424848"/>
          <a:ext cx="471805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9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Latte, Cappuccino, or Macchiato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Select size and flavor option</a:t>
          </a:r>
        </a:p>
      </dsp:txBody>
      <dsp:txXfrm>
        <a:off x="0" y="424848"/>
        <a:ext cx="4718050" cy="422280"/>
      </dsp:txXfrm>
    </dsp:sp>
    <dsp:sp modelId="{159DDEB3-6703-4C50-8498-3B5DDDF1193D}">
      <dsp:nvSpPr>
        <dsp:cNvPr id="0" name=""/>
        <dsp:cNvSpPr/>
      </dsp:nvSpPr>
      <dsp:spPr>
        <a:xfrm>
          <a:off x="0" y="847128"/>
          <a:ext cx="47180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Calculate</a:t>
          </a:r>
        </a:p>
      </dsp:txBody>
      <dsp:txXfrm>
        <a:off x="19419" y="866547"/>
        <a:ext cx="4679212" cy="358962"/>
      </dsp:txXfrm>
    </dsp:sp>
    <dsp:sp modelId="{9CF740DA-40C0-40C0-8F77-EE7918E33E75}">
      <dsp:nvSpPr>
        <dsp:cNvPr id="0" name=""/>
        <dsp:cNvSpPr/>
      </dsp:nvSpPr>
      <dsp:spPr>
        <a:xfrm>
          <a:off x="0" y="1244928"/>
          <a:ext cx="471805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9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Displays final price</a:t>
          </a:r>
        </a:p>
      </dsp:txBody>
      <dsp:txXfrm>
        <a:off x="0" y="1244928"/>
        <a:ext cx="4718050" cy="281520"/>
      </dsp:txXfrm>
    </dsp:sp>
    <dsp:sp modelId="{FCB3EF50-1CC3-4740-B465-358F8233191E}">
      <dsp:nvSpPr>
        <dsp:cNvPr id="0" name=""/>
        <dsp:cNvSpPr/>
      </dsp:nvSpPr>
      <dsp:spPr>
        <a:xfrm>
          <a:off x="0" y="1526448"/>
          <a:ext cx="47180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Order</a:t>
          </a:r>
        </a:p>
      </dsp:txBody>
      <dsp:txXfrm>
        <a:off x="19419" y="1545867"/>
        <a:ext cx="4679212" cy="358962"/>
      </dsp:txXfrm>
    </dsp:sp>
    <dsp:sp modelId="{578159B8-F362-4062-88C5-467B53FA279D}">
      <dsp:nvSpPr>
        <dsp:cNvPr id="0" name=""/>
        <dsp:cNvSpPr/>
      </dsp:nvSpPr>
      <dsp:spPr>
        <a:xfrm>
          <a:off x="0" y="1924248"/>
          <a:ext cx="471805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9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Outputs orders to file and calculates total profit</a:t>
          </a:r>
        </a:p>
      </dsp:txBody>
      <dsp:txXfrm>
        <a:off x="0" y="1924248"/>
        <a:ext cx="4718050" cy="281520"/>
      </dsp:txXfrm>
    </dsp:sp>
    <dsp:sp modelId="{D1B9C223-335B-400E-B6C4-214122F4C89C}">
      <dsp:nvSpPr>
        <dsp:cNvPr id="0" name=""/>
        <dsp:cNvSpPr/>
      </dsp:nvSpPr>
      <dsp:spPr>
        <a:xfrm>
          <a:off x="0" y="2205768"/>
          <a:ext cx="47180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</a:t>
          </a:r>
        </a:p>
      </dsp:txBody>
      <dsp:txXfrm>
        <a:off x="19419" y="2225187"/>
        <a:ext cx="4679212" cy="358962"/>
      </dsp:txXfrm>
    </dsp:sp>
    <dsp:sp modelId="{ACAE2952-1A17-4E5E-9191-213E75B4FB2D}">
      <dsp:nvSpPr>
        <dsp:cNvPr id="0" name=""/>
        <dsp:cNvSpPr/>
      </dsp:nvSpPr>
      <dsp:spPr>
        <a:xfrm>
          <a:off x="0" y="2603568"/>
          <a:ext cx="471805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9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Return drink if not satisfied</a:t>
          </a:r>
        </a:p>
      </dsp:txBody>
      <dsp:txXfrm>
        <a:off x="0" y="2603568"/>
        <a:ext cx="4718050" cy="281520"/>
      </dsp:txXfrm>
    </dsp:sp>
    <dsp:sp modelId="{8E77F065-820D-45A3-AAB1-3BFBB56291D3}">
      <dsp:nvSpPr>
        <dsp:cNvPr id="0" name=""/>
        <dsp:cNvSpPr/>
      </dsp:nvSpPr>
      <dsp:spPr>
        <a:xfrm>
          <a:off x="0" y="2885088"/>
          <a:ext cx="471805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your Barista a High Five!</a:t>
          </a:r>
        </a:p>
      </dsp:txBody>
      <dsp:txXfrm>
        <a:off x="19419" y="2904507"/>
        <a:ext cx="4679212" cy="358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94F2-1952-4731-AF6A-16CBAE4A3C6A}">
      <dsp:nvSpPr>
        <dsp:cNvPr id="0" name=""/>
        <dsp:cNvSpPr/>
      </dsp:nvSpPr>
      <dsp:spPr>
        <a:xfrm>
          <a:off x="0" y="11312"/>
          <a:ext cx="597167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 Nutrition Facts for each drink</a:t>
          </a:r>
        </a:p>
      </dsp:txBody>
      <dsp:txXfrm>
        <a:off x="30842" y="42154"/>
        <a:ext cx="5909989" cy="570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9B8E-9F13-4D0A-B9CD-881FA5E49535}">
      <dsp:nvSpPr>
        <dsp:cNvPr id="0" name=""/>
        <dsp:cNvSpPr/>
      </dsp:nvSpPr>
      <dsp:spPr>
        <a:xfrm>
          <a:off x="0" y="18677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 Drink</a:t>
          </a:r>
        </a:p>
      </dsp:txBody>
      <dsp:txXfrm>
        <a:off x="27415" y="46092"/>
        <a:ext cx="3559972" cy="506769"/>
      </dsp:txXfrm>
    </dsp:sp>
    <dsp:sp modelId="{9FBE5A56-F8D3-4D1E-A7BF-777EEF2E8722}">
      <dsp:nvSpPr>
        <dsp:cNvPr id="0" name=""/>
        <dsp:cNvSpPr/>
      </dsp:nvSpPr>
      <dsp:spPr>
        <a:xfrm>
          <a:off x="0" y="649398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protected:</a:t>
          </a:r>
        </a:p>
      </dsp:txBody>
      <dsp:txXfrm>
        <a:off x="27415" y="676813"/>
        <a:ext cx="3559972" cy="506769"/>
      </dsp:txXfrm>
    </dsp:sp>
    <dsp:sp modelId="{3660D68F-E805-425F-89E7-01728FAAC1FA}">
      <dsp:nvSpPr>
        <dsp:cNvPr id="0" name=""/>
        <dsp:cNvSpPr/>
      </dsp:nvSpPr>
      <dsp:spPr>
        <a:xfrm>
          <a:off x="0" y="1210997"/>
          <a:ext cx="3614802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float price; //price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string add; //added flavor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char size;//size</a:t>
          </a:r>
        </a:p>
      </dsp:txBody>
      <dsp:txXfrm>
        <a:off x="0" y="1210997"/>
        <a:ext cx="3614802" cy="919080"/>
      </dsp:txXfrm>
    </dsp:sp>
    <dsp:sp modelId="{6E73EFD2-66C3-49F2-B08E-05AF09F5BF12}">
      <dsp:nvSpPr>
        <dsp:cNvPr id="0" name=""/>
        <dsp:cNvSpPr/>
      </dsp:nvSpPr>
      <dsp:spPr>
        <a:xfrm>
          <a:off x="0" y="2130078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public:</a:t>
          </a:r>
        </a:p>
      </dsp:txBody>
      <dsp:txXfrm>
        <a:off x="27415" y="2157493"/>
        <a:ext cx="3559972" cy="506769"/>
      </dsp:txXfrm>
    </dsp:sp>
    <dsp:sp modelId="{7604D3BF-D403-4E4D-8480-3EFBA4EB3EFF}">
      <dsp:nvSpPr>
        <dsp:cNvPr id="0" name=""/>
        <dsp:cNvSpPr/>
      </dsp:nvSpPr>
      <dsp:spPr>
        <a:xfrm>
          <a:off x="0" y="2691678"/>
          <a:ext cx="3614802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Drink);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float price();</a:t>
          </a:r>
        </a:p>
      </dsp:txBody>
      <dsp:txXfrm>
        <a:off x="0" y="2691678"/>
        <a:ext cx="3614802" cy="608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D22A-AC75-420D-8605-027E78CF3FD6}">
      <dsp:nvSpPr>
        <dsp:cNvPr id="0" name=""/>
        <dsp:cNvSpPr/>
      </dsp:nvSpPr>
      <dsp:spPr>
        <a:xfrm>
          <a:off x="0" y="1205"/>
          <a:ext cx="5775957" cy="420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 Latte: public Drink</a:t>
          </a:r>
        </a:p>
      </dsp:txBody>
      <dsp:txXfrm>
        <a:off x="20506" y="21711"/>
        <a:ext cx="5734945" cy="379057"/>
      </dsp:txXfrm>
    </dsp:sp>
    <dsp:sp modelId="{5DBFF2D6-8921-49FB-9BE5-FF644B39D19D}">
      <dsp:nvSpPr>
        <dsp:cNvPr id="0" name=""/>
        <dsp:cNvSpPr/>
      </dsp:nvSpPr>
      <dsp:spPr>
        <a:xfrm>
          <a:off x="0" y="432274"/>
          <a:ext cx="5775957" cy="420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</a:t>
          </a:r>
          <a:r>
            <a:rPr lang="en-US" sz="2000" kern="1200" dirty="0"/>
            <a:t>:</a:t>
          </a:r>
        </a:p>
      </dsp:txBody>
      <dsp:txXfrm>
        <a:off x="20506" y="452780"/>
        <a:ext cx="5734945" cy="379057"/>
      </dsp:txXfrm>
    </dsp:sp>
    <dsp:sp modelId="{8D562DA7-9E8A-4CDA-865E-BE227A2272FC}">
      <dsp:nvSpPr>
        <dsp:cNvPr id="0" name=""/>
        <dsp:cNvSpPr/>
      </dsp:nvSpPr>
      <dsp:spPr>
        <a:xfrm>
          <a:off x="0" y="852344"/>
          <a:ext cx="5775957" cy="145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8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Latte(string add, char size)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this-&gt;add =add;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this-&gt;size = size;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this-&gt;price = 3.00 //base price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float price()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//returns price dependent on size and flavor</a:t>
          </a:r>
        </a:p>
      </dsp:txBody>
      <dsp:txXfrm>
        <a:off x="0" y="852344"/>
        <a:ext cx="5775957" cy="14547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2546F-69C9-47F2-A98C-9F75945DF569}">
      <dsp:nvSpPr>
        <dsp:cNvPr id="0" name=""/>
        <dsp:cNvSpPr/>
      </dsp:nvSpPr>
      <dsp:spPr>
        <a:xfrm>
          <a:off x="0" y="6356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Capp: public Drink //shares similar functionality as Latte</a:t>
          </a:r>
        </a:p>
      </dsp:txBody>
      <dsp:txXfrm>
        <a:off x="35411" y="98973"/>
        <a:ext cx="10139978" cy="654577"/>
      </dsp:txXfrm>
    </dsp:sp>
    <dsp:sp modelId="{9C791E2B-19BE-4AF1-A62B-109B03D8493E}">
      <dsp:nvSpPr>
        <dsp:cNvPr id="0" name=""/>
        <dsp:cNvSpPr/>
      </dsp:nvSpPr>
      <dsp:spPr>
        <a:xfrm>
          <a:off x="0" y="87824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</a:t>
          </a:r>
          <a:r>
            <a:rPr lang="en-US" sz="3100" kern="1200" dirty="0" err="1"/>
            <a:t>Macchi</a:t>
          </a:r>
          <a:r>
            <a:rPr lang="en-US" sz="3100" kern="1200" dirty="0"/>
            <a:t>: public Drink //share similar functionality as Latte</a:t>
          </a:r>
        </a:p>
      </dsp:txBody>
      <dsp:txXfrm>
        <a:off x="35411" y="913653"/>
        <a:ext cx="10139978" cy="654577"/>
      </dsp:txXfrm>
    </dsp:sp>
    <dsp:sp modelId="{4A7EFFCA-39A8-47BE-9525-CA39D4AEBFF3}">
      <dsp:nvSpPr>
        <dsp:cNvPr id="0" name=""/>
        <dsp:cNvSpPr/>
      </dsp:nvSpPr>
      <dsp:spPr>
        <a:xfrm>
          <a:off x="0" y="169292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Employee</a:t>
          </a:r>
        </a:p>
      </dsp:txBody>
      <dsp:txXfrm>
        <a:off x="35411" y="1728333"/>
        <a:ext cx="10139978" cy="654577"/>
      </dsp:txXfrm>
    </dsp:sp>
    <dsp:sp modelId="{F3515A52-4EB8-4B84-8DD0-7D0251894E70}">
      <dsp:nvSpPr>
        <dsp:cNvPr id="0" name=""/>
        <dsp:cNvSpPr/>
      </dsp:nvSpPr>
      <dsp:spPr>
        <a:xfrm>
          <a:off x="0" y="2418322"/>
          <a:ext cx="102108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vector&lt;string&gt;barista; //setting names of Baristas to call 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bool hi5; //high five status</a:t>
          </a:r>
        </a:p>
      </dsp:txBody>
      <dsp:txXfrm>
        <a:off x="0" y="2418322"/>
        <a:ext cx="10210800" cy="770040"/>
      </dsp:txXfrm>
    </dsp:sp>
    <dsp:sp modelId="{E369FA5E-13F6-4D93-9168-707C497741C0}">
      <dsp:nvSpPr>
        <dsp:cNvPr id="0" name=""/>
        <dsp:cNvSpPr/>
      </dsp:nvSpPr>
      <dsp:spPr>
        <a:xfrm>
          <a:off x="0" y="318836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Class Customer</a:t>
          </a:r>
        </a:p>
      </dsp:txBody>
      <dsp:txXfrm>
        <a:off x="35411" y="3223773"/>
        <a:ext cx="10139978" cy="654577"/>
      </dsp:txXfrm>
    </dsp:sp>
    <dsp:sp modelId="{0E4AAF1B-100A-40AD-B128-FB1727E62BC0}">
      <dsp:nvSpPr>
        <dsp:cNvPr id="0" name=""/>
        <dsp:cNvSpPr/>
      </dsp:nvSpPr>
      <dsp:spPr>
        <a:xfrm>
          <a:off x="0" y="3913762"/>
          <a:ext cx="102108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string name; //ask for name for coffee order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bool hi5; //high five status</a:t>
          </a:r>
        </a:p>
      </dsp:txBody>
      <dsp:txXfrm>
        <a:off x="0" y="3913762"/>
        <a:ext cx="10210800" cy="770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09F4-10B5-4836-8799-2511A5916D6F}">
      <dsp:nvSpPr>
        <dsp:cNvPr id="0" name=""/>
        <dsp:cNvSpPr/>
      </dsp:nvSpPr>
      <dsp:spPr>
        <a:xfrm>
          <a:off x="0" y="288618"/>
          <a:ext cx="832986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Without Object Oriented Programming</a:t>
          </a:r>
          <a:endParaRPr lang="en-US" sz="3700" kern="1200" dirty="0"/>
        </a:p>
      </dsp:txBody>
      <dsp:txXfrm>
        <a:off x="42265" y="330883"/>
        <a:ext cx="8245332" cy="781270"/>
      </dsp:txXfrm>
    </dsp:sp>
    <dsp:sp modelId="{8C98689B-BB7C-4926-9633-CF38CA892DBA}">
      <dsp:nvSpPr>
        <dsp:cNvPr id="0" name=""/>
        <dsp:cNvSpPr/>
      </dsp:nvSpPr>
      <dsp:spPr>
        <a:xfrm>
          <a:off x="0" y="1154418"/>
          <a:ext cx="8329862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7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Define each widget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Redefine them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Create their function</a:t>
          </a:r>
        </a:p>
      </dsp:txBody>
      <dsp:txXfrm>
        <a:off x="0" y="1154418"/>
        <a:ext cx="8329862" cy="141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3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0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6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6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3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6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slide" Target="slide11.xml"/><Relationship Id="rId12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slide" Target="slide13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5.xml"/><Relationship Id="rId9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6623-A2A7-4447-BB35-E9469F019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2018</a:t>
            </a:r>
            <a:br>
              <a:rPr lang="en-US" dirty="0"/>
            </a:br>
            <a:r>
              <a:rPr lang="en-US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BB8F4-B2C9-4B51-A95A-7D4257C1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Alex </a:t>
            </a:r>
            <a:r>
              <a:rPr lang="en-US" dirty="0" err="1"/>
              <a:t>LeBoeuf</a:t>
            </a:r>
            <a:r>
              <a:rPr lang="en-US" dirty="0"/>
              <a:t>, Joshua Appenzeller</a:t>
            </a:r>
          </a:p>
          <a:p>
            <a:r>
              <a:rPr lang="en-US" dirty="0" err="1"/>
              <a:t>Leutrim</a:t>
            </a:r>
            <a:r>
              <a:rPr lang="en-US" dirty="0"/>
              <a:t> Dema, Katarina Gomez</a:t>
            </a:r>
          </a:p>
        </p:txBody>
      </p:sp>
    </p:spTree>
    <p:extLst>
      <p:ext uri="{BB962C8B-B14F-4D97-AF65-F5344CB8AC3E}">
        <p14:creationId xmlns:p14="http://schemas.microsoft.com/office/powerpoint/2010/main" val="1247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E32E-A7E7-42D6-8BE1-D3B74BF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158FD-2C66-4775-A313-C36C4CD0C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824241"/>
              </p:ext>
            </p:extLst>
          </p:nvPr>
        </p:nvGraphicFramePr>
        <p:xfrm>
          <a:off x="1295402" y="2285999"/>
          <a:ext cx="8329862" cy="285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76C3D07-C82F-4B40-AEEE-85AF78E4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67" y="3598099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BD361-4C3D-41B7-9868-01917DA7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28" y="956142"/>
            <a:ext cx="6182144" cy="49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FB58D12-E496-4389-8AC1-2DD69A3FA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44" y="3428999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1C3CD-6190-4584-9E15-64A77495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57" y="928645"/>
            <a:ext cx="6250885" cy="50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B8C462AA-BF5D-4421-A697-FA8136C3F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92" y="3685780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3D779-C736-4370-8179-7FFBED8A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947860"/>
            <a:ext cx="6202850" cy="49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F72D71-B37F-4309-B0FF-8285CC8F8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661451"/>
              </p:ext>
            </p:extLst>
          </p:nvPr>
        </p:nvGraphicFramePr>
        <p:xfrm>
          <a:off x="1108300" y="1613899"/>
          <a:ext cx="9254900" cy="363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7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A3E-6925-4940-9787-A7BF65C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8331E-8470-4F60-9866-1B73C00D98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235824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54338-006F-4C5B-9165-704C3FD34B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2631" t="8401" r="11052" b="15772"/>
          <a:stretch/>
        </p:blipFill>
        <p:spPr>
          <a:xfrm>
            <a:off x="6354525" y="2560638"/>
            <a:ext cx="4372449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6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A09-69C1-4B60-A44F-9F2F230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72F9A-DFC6-46D2-A2B0-EE66480CD9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1604721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D5844-46EB-4473-B762-B27F281AC9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2896" t="8167" r="11315" b="15772"/>
          <a:stretch/>
        </p:blipFill>
        <p:spPr>
          <a:xfrm>
            <a:off x="6381685" y="2560638"/>
            <a:ext cx="4318130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CB94-04C4-4172-AB9F-F693CC41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0D0AA7-49EE-485A-8863-7C6B2BB9BC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2936196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99C69-4A5D-4BF6-AE64-33AF2C2EE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2631" t="8167" r="11316" b="15773"/>
          <a:stretch/>
        </p:blipFill>
        <p:spPr>
          <a:xfrm>
            <a:off x="6371439" y="2560638"/>
            <a:ext cx="4338621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5326-6274-4193-8FA3-08CFB987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B6EB25-FDD5-4325-A56E-D3F6B4F7A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280828"/>
              </p:ext>
            </p:extLst>
          </p:nvPr>
        </p:nvGraphicFramePr>
        <p:xfrm>
          <a:off x="1295401" y="2556932"/>
          <a:ext cx="5971673" cy="6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hlinkClick r:id="rId7" action="ppaction://hlinksldjump"/>
            <a:extLst>
              <a:ext uri="{FF2B5EF4-FFF2-40B4-BE49-F238E27FC236}">
                <a16:creationId xmlns:a16="http://schemas.microsoft.com/office/drawing/2014/main" id="{22C7E65E-CBB3-4A4B-8013-30B2FCC59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7" y="3211358"/>
            <a:ext cx="2743204" cy="2743204"/>
          </a:xfrm>
          <a:prstGeom prst="rect">
            <a:avLst/>
          </a:prstGeom>
        </p:spPr>
      </p:pic>
      <p:pic>
        <p:nvPicPr>
          <p:cNvPr id="7" name="Picture 6">
            <a:hlinkClick r:id="rId9" action="ppaction://hlinksldjump"/>
            <a:extLst>
              <a:ext uri="{FF2B5EF4-FFF2-40B4-BE49-F238E27FC236}">
                <a16:creationId xmlns:a16="http://schemas.microsoft.com/office/drawing/2014/main" id="{DBF8B81B-3C7E-47FD-A08B-7F276242EA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6" y="3211357"/>
            <a:ext cx="2743205" cy="2743205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/>
            <a:extLst>
              <a:ext uri="{FF2B5EF4-FFF2-40B4-BE49-F238E27FC236}">
                <a16:creationId xmlns:a16="http://schemas.microsoft.com/office/drawing/2014/main" id="{298FE98D-7F4A-4FED-967B-6ED3CF796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6" y="3387938"/>
            <a:ext cx="2743205" cy="2743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1FBF83-8952-4FE3-AC1E-447FECCF3B44}"/>
              </a:ext>
            </a:extLst>
          </p:cNvPr>
          <p:cNvSpPr txBox="1"/>
          <p:nvPr/>
        </p:nvSpPr>
        <p:spPr>
          <a:xfrm>
            <a:off x="2460321" y="5431342"/>
            <a:ext cx="274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Latte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021FC-A8EA-478D-94E1-742F55D1B414}"/>
              </a:ext>
            </a:extLst>
          </p:cNvPr>
          <p:cNvSpPr txBox="1"/>
          <p:nvPr/>
        </p:nvSpPr>
        <p:spPr>
          <a:xfrm>
            <a:off x="5332966" y="5492897"/>
            <a:ext cx="179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Cappuccino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BB7A5-6C6D-4CB7-A3FC-2AC379F307FA}"/>
              </a:ext>
            </a:extLst>
          </p:cNvPr>
          <p:cNvSpPr txBox="1"/>
          <p:nvPr/>
        </p:nvSpPr>
        <p:spPr>
          <a:xfrm>
            <a:off x="8406005" y="5492897"/>
            <a:ext cx="249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Macchiato</a:t>
            </a:r>
          </a:p>
        </p:txBody>
      </p:sp>
    </p:spTree>
    <p:extLst>
      <p:ext uri="{BB962C8B-B14F-4D97-AF65-F5344CB8AC3E}">
        <p14:creationId xmlns:p14="http://schemas.microsoft.com/office/powerpoint/2010/main" val="17379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778-5340-4D4D-A506-142073DF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7267E1-60DF-419B-8EB1-58C37F85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13674"/>
              </p:ext>
            </p:extLst>
          </p:nvPr>
        </p:nvGraphicFramePr>
        <p:xfrm>
          <a:off x="1295401" y="2556932"/>
          <a:ext cx="3614802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039B78B-167D-41C5-8D3C-02357D573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93690"/>
              </p:ext>
            </p:extLst>
          </p:nvPr>
        </p:nvGraphicFramePr>
        <p:xfrm>
          <a:off x="5120640" y="2556932"/>
          <a:ext cx="577595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84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7FB079-F3CF-428D-AC03-EECA3BE8615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1790114"/>
              </p:ext>
            </p:extLst>
          </p:nvPr>
        </p:nvGraphicFramePr>
        <p:xfrm>
          <a:off x="990600" y="939451"/>
          <a:ext cx="10210800" cy="474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2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C8D9-2FCA-45BD-BA58-9E030AC8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1" b="12890"/>
          <a:stretch/>
        </p:blipFill>
        <p:spPr>
          <a:xfrm>
            <a:off x="2928381" y="970164"/>
            <a:ext cx="6335238" cy="4917671"/>
          </a:xfrm>
          <a:prstGeom prst="rect">
            <a:avLst/>
          </a:prstGeom>
          <a:ln w="127000" cap="sq">
            <a:solidFill>
              <a:srgbClr val="0066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01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5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F762A"/>
      </a:accent1>
      <a:accent2>
        <a:srgbClr val="3F762A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433C29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1956</TotalTime>
  <Words>276</Words>
  <Application>Microsoft Office PowerPoint</Application>
  <PresentationFormat>Widescreen</PresentationFormat>
  <Paragraphs>65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Fall 2018 Group Project</vt:lpstr>
      <vt:lpstr>PowerPoint Presentation</vt:lpstr>
      <vt:lpstr>Menu</vt:lpstr>
      <vt:lpstr>Apply</vt:lpstr>
      <vt:lpstr>Order</vt:lpstr>
      <vt:lpstr>Nutrition</vt:lpstr>
      <vt:lpstr>UML Diagrams</vt:lpstr>
      <vt:lpstr>PowerPoint Presentation</vt:lpstr>
      <vt:lpstr>PowerPoint Presentation</vt:lpstr>
      <vt:lpstr>Object Oriented Programming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2018 Group Project</dc:title>
  <dc:creator>Katarina Gomez</dc:creator>
  <cp:lastModifiedBy>Katarina Gomez</cp:lastModifiedBy>
  <cp:revision>17</cp:revision>
  <dcterms:created xsi:type="dcterms:W3CDTF">2018-11-26T20:39:57Z</dcterms:created>
  <dcterms:modified xsi:type="dcterms:W3CDTF">2018-12-02T21:16:51Z</dcterms:modified>
</cp:coreProperties>
</file>