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5" r:id="rId6"/>
    <p:sldId id="259" r:id="rId7"/>
    <p:sldId id="263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E2E3F47-8A21-27E0-7F8A-2326C8ED8F7E}" name="Luke Waddell" initials="LW" userId="S::lcw50@cam.ac.uk::85c18176-63f4-4f2c-aca2-1e76f9046a0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C70FC-EC8B-2988-CDAE-2ECB65F3C54B}" v="6" dt="2022-11-07T18:05:58.190"/>
    <p1510:client id="{87D67CB0-CE1F-A8A7-8E0D-3389A00EE266}" v="604" dt="2022-11-08T00:37:34.849"/>
    <p1510:client id="{9A6EF4FF-F7FB-DFB2-9D88-F7D6A6BFA379}" v="249" dt="2022-11-08T08:50:16.723"/>
    <p1510:client id="{B264BEC1-18C8-B844-9B8B-FCD4F684209D}" v="306" dt="2022-11-07T18:34:16.383"/>
    <p1510:client id="{EBC1DD8E-5334-4CA0-B425-88767AB853A2}" v="307" dt="2022-11-07T22:25:09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Waddell" userId="S::lcw50@cam.ac.uk::85c18176-63f4-4f2c-aca2-1e76f9046a06" providerId="AD" clId="Web-{6FCC70FC-EC8B-2988-CDAE-2ECB65F3C54B}"/>
    <pc:docChg chg="mod modSld">
      <pc:chgData name="Luke Waddell" userId="S::lcw50@cam.ac.uk::85c18176-63f4-4f2c-aca2-1e76f9046a06" providerId="AD" clId="Web-{6FCC70FC-EC8B-2988-CDAE-2ECB65F3C54B}" dt="2022-11-07T18:05:58.190" v="4"/>
      <pc:docMkLst>
        <pc:docMk/>
      </pc:docMkLst>
      <pc:sldChg chg="modSp">
        <pc:chgData name="Luke Waddell" userId="S::lcw50@cam.ac.uk::85c18176-63f4-4f2c-aca2-1e76f9046a06" providerId="AD" clId="Web-{6FCC70FC-EC8B-2988-CDAE-2ECB65F3C54B}" dt="2022-11-07T18:01:06.435" v="1" actId="20577"/>
        <pc:sldMkLst>
          <pc:docMk/>
          <pc:sldMk cId="2676432338" sldId="256"/>
        </pc:sldMkLst>
        <pc:spChg chg="mod">
          <ac:chgData name="Luke Waddell" userId="S::lcw50@cam.ac.uk::85c18176-63f4-4f2c-aca2-1e76f9046a06" providerId="AD" clId="Web-{6FCC70FC-EC8B-2988-CDAE-2ECB65F3C54B}" dt="2022-11-07T18:01:06.435" v="1" actId="20577"/>
          <ac:spMkLst>
            <pc:docMk/>
            <pc:sldMk cId="2676432338" sldId="256"/>
            <ac:spMk id="2" creationId="{500FE2D6-2FE2-1899-FFEE-CA0020F319C8}"/>
          </ac:spMkLst>
        </pc:spChg>
      </pc:sldChg>
      <pc:sldChg chg="addCm delCm">
        <pc:chgData name="Luke Waddell" userId="S::lcw50@cam.ac.uk::85c18176-63f4-4f2c-aca2-1e76f9046a06" providerId="AD" clId="Web-{6FCC70FC-EC8B-2988-CDAE-2ECB65F3C54B}" dt="2022-11-07T18:05:58.190" v="4"/>
        <pc:sldMkLst>
          <pc:docMk/>
          <pc:sldMk cId="3869673569" sldId="262"/>
        </pc:sldMkLst>
      </pc:sldChg>
    </pc:docChg>
  </pc:docChgLst>
  <pc:docChgLst>
    <pc:chgData name="Luke Waddell" userId="S::lcw50@cam.ac.uk::85c18176-63f4-4f2c-aca2-1e76f9046a06" providerId="AD" clId="Web-{9A6EF4FF-F7FB-DFB2-9D88-F7D6A6BFA379}"/>
    <pc:docChg chg="modSld">
      <pc:chgData name="Luke Waddell" userId="S::lcw50@cam.ac.uk::85c18176-63f4-4f2c-aca2-1e76f9046a06" providerId="AD" clId="Web-{9A6EF4FF-F7FB-DFB2-9D88-F7D6A6BFA379}" dt="2022-11-08T08:50:16.723" v="246" actId="20577"/>
      <pc:docMkLst>
        <pc:docMk/>
      </pc:docMkLst>
      <pc:sldChg chg="modSp">
        <pc:chgData name="Luke Waddell" userId="S::lcw50@cam.ac.uk::85c18176-63f4-4f2c-aca2-1e76f9046a06" providerId="AD" clId="Web-{9A6EF4FF-F7FB-DFB2-9D88-F7D6A6BFA379}" dt="2022-11-08T08:50:16.723" v="246" actId="20577"/>
        <pc:sldMkLst>
          <pc:docMk/>
          <pc:sldMk cId="600784486" sldId="260"/>
        </pc:sldMkLst>
        <pc:spChg chg="mod">
          <ac:chgData name="Luke Waddell" userId="S::lcw50@cam.ac.uk::85c18176-63f4-4f2c-aca2-1e76f9046a06" providerId="AD" clId="Web-{9A6EF4FF-F7FB-DFB2-9D88-F7D6A6BFA379}" dt="2022-11-08T08:19:51.343" v="135" actId="20577"/>
          <ac:spMkLst>
            <pc:docMk/>
            <pc:sldMk cId="600784486" sldId="260"/>
            <ac:spMk id="2" creationId="{DDB25880-F11F-9DBE-EE7F-77B714C2A598}"/>
          </ac:spMkLst>
        </pc:spChg>
        <pc:spChg chg="mod">
          <ac:chgData name="Luke Waddell" userId="S::lcw50@cam.ac.uk::85c18176-63f4-4f2c-aca2-1e76f9046a06" providerId="AD" clId="Web-{9A6EF4FF-F7FB-DFB2-9D88-F7D6A6BFA379}" dt="2022-11-08T08:50:16.723" v="246" actId="20577"/>
          <ac:spMkLst>
            <pc:docMk/>
            <pc:sldMk cId="600784486" sldId="260"/>
            <ac:spMk id="3" creationId="{57720FCC-76FA-1EDE-6801-1F5F336A09EC}"/>
          </ac:spMkLst>
        </pc:spChg>
      </pc:sldChg>
      <pc:sldChg chg="modSp">
        <pc:chgData name="Luke Waddell" userId="S::lcw50@cam.ac.uk::85c18176-63f4-4f2c-aca2-1e76f9046a06" providerId="AD" clId="Web-{9A6EF4FF-F7FB-DFB2-9D88-F7D6A6BFA379}" dt="2022-11-08T08:07:57.729" v="54" actId="20577"/>
        <pc:sldMkLst>
          <pc:docMk/>
          <pc:sldMk cId="3902653275" sldId="263"/>
        </pc:sldMkLst>
        <pc:spChg chg="mod">
          <ac:chgData name="Luke Waddell" userId="S::lcw50@cam.ac.uk::85c18176-63f4-4f2c-aca2-1e76f9046a06" providerId="AD" clId="Web-{9A6EF4FF-F7FB-DFB2-9D88-F7D6A6BFA379}" dt="2022-11-08T08:07:57.729" v="54" actId="20577"/>
          <ac:spMkLst>
            <pc:docMk/>
            <pc:sldMk cId="3902653275" sldId="263"/>
            <ac:spMk id="3" creationId="{3758ACD3-6689-0BB0-C91D-8006FE0EA770}"/>
          </ac:spMkLst>
        </pc:spChg>
      </pc:sldChg>
    </pc:docChg>
  </pc:docChgLst>
  <pc:docChgLst>
    <pc:chgData name="Tianjia Liu" userId="S::tl578@cam.ac.uk::75fc6a08-b2db-4c91-9eb1-8e3275fbaf46" providerId="AD" clId="Web-{EBC1DD8E-5334-4CA0-B425-88767AB853A2}"/>
    <pc:docChg chg="addSld modSld">
      <pc:chgData name="Tianjia Liu" userId="S::tl578@cam.ac.uk::75fc6a08-b2db-4c91-9eb1-8e3275fbaf46" providerId="AD" clId="Web-{EBC1DD8E-5334-4CA0-B425-88767AB853A2}" dt="2022-11-07T22:25:09.039" v="303" actId="20577"/>
      <pc:docMkLst>
        <pc:docMk/>
      </pc:docMkLst>
      <pc:sldChg chg="modSp new">
        <pc:chgData name="Tianjia Liu" userId="S::tl578@cam.ac.uk::75fc6a08-b2db-4c91-9eb1-8e3275fbaf46" providerId="AD" clId="Web-{EBC1DD8E-5334-4CA0-B425-88767AB853A2}" dt="2022-11-07T22:25:09.039" v="303" actId="20577"/>
        <pc:sldMkLst>
          <pc:docMk/>
          <pc:sldMk cId="3902653275" sldId="263"/>
        </pc:sldMkLst>
        <pc:spChg chg="mod">
          <ac:chgData name="Tianjia Liu" userId="S::tl578@cam.ac.uk::75fc6a08-b2db-4c91-9eb1-8e3275fbaf46" providerId="AD" clId="Web-{EBC1DD8E-5334-4CA0-B425-88767AB853A2}" dt="2022-11-07T21:23:38.726" v="153" actId="20577"/>
          <ac:spMkLst>
            <pc:docMk/>
            <pc:sldMk cId="3902653275" sldId="263"/>
            <ac:spMk id="2" creationId="{95AD0912-5823-DFD2-F6CA-8EF0EC420BDF}"/>
          </ac:spMkLst>
        </pc:spChg>
        <pc:spChg chg="mod">
          <ac:chgData name="Tianjia Liu" userId="S::tl578@cam.ac.uk::75fc6a08-b2db-4c91-9eb1-8e3275fbaf46" providerId="AD" clId="Web-{EBC1DD8E-5334-4CA0-B425-88767AB853A2}" dt="2022-11-07T22:25:09.039" v="303" actId="20577"/>
          <ac:spMkLst>
            <pc:docMk/>
            <pc:sldMk cId="3902653275" sldId="263"/>
            <ac:spMk id="3" creationId="{3758ACD3-6689-0BB0-C91D-8006FE0EA770}"/>
          </ac:spMkLst>
        </pc:spChg>
      </pc:sldChg>
      <pc:sldChg chg="addSp delSp modSp new mod setBg">
        <pc:chgData name="Tianjia Liu" userId="S::tl578@cam.ac.uk::75fc6a08-b2db-4c91-9eb1-8e3275fbaf46" providerId="AD" clId="Web-{EBC1DD8E-5334-4CA0-B425-88767AB853A2}" dt="2022-11-07T21:27:06.841" v="180" actId="20577"/>
        <pc:sldMkLst>
          <pc:docMk/>
          <pc:sldMk cId="618762301" sldId="264"/>
        </pc:sldMkLst>
        <pc:spChg chg="mod">
          <ac:chgData name="Tianjia Liu" userId="S::tl578@cam.ac.uk::75fc6a08-b2db-4c91-9eb1-8e3275fbaf46" providerId="AD" clId="Web-{EBC1DD8E-5334-4CA0-B425-88767AB853A2}" dt="2022-11-07T21:27:06.841" v="180" actId="20577"/>
          <ac:spMkLst>
            <pc:docMk/>
            <pc:sldMk cId="618762301" sldId="264"/>
            <ac:spMk id="2" creationId="{2D693B92-A5E4-1664-D0F2-0A2433371D17}"/>
          </ac:spMkLst>
        </pc:spChg>
        <pc:spChg chg="add del mod">
          <ac:chgData name="Tianjia Liu" userId="S::tl578@cam.ac.uk::75fc6a08-b2db-4c91-9eb1-8e3275fbaf46" providerId="AD" clId="Web-{EBC1DD8E-5334-4CA0-B425-88767AB853A2}" dt="2022-11-07T21:26:53.137" v="172" actId="20577"/>
          <ac:spMkLst>
            <pc:docMk/>
            <pc:sldMk cId="618762301" sldId="264"/>
            <ac:spMk id="3" creationId="{C3CDD2D2-8B0D-2B07-FDF0-1E1E440A8477}"/>
          </ac:spMkLst>
        </pc:spChg>
        <pc:spChg chg="add del">
          <ac:chgData name="Tianjia Liu" userId="S::tl578@cam.ac.uk::75fc6a08-b2db-4c91-9eb1-8e3275fbaf46" providerId="AD" clId="Web-{EBC1DD8E-5334-4CA0-B425-88767AB853A2}" dt="2022-11-07T21:25:04.525" v="159"/>
          <ac:spMkLst>
            <pc:docMk/>
            <pc:sldMk cId="618762301" sldId="264"/>
            <ac:spMk id="12" creationId="{A59D69FB-9DA8-45F0-A355-D3FE58E3BCF5}"/>
          </ac:spMkLst>
        </pc:spChg>
        <pc:spChg chg="add del">
          <ac:chgData name="Tianjia Liu" userId="S::tl578@cam.ac.uk::75fc6a08-b2db-4c91-9eb1-8e3275fbaf46" providerId="AD" clId="Web-{EBC1DD8E-5334-4CA0-B425-88767AB853A2}" dt="2022-11-07T21:25:04.525" v="159"/>
          <ac:spMkLst>
            <pc:docMk/>
            <pc:sldMk cId="618762301" sldId="264"/>
            <ac:spMk id="14" creationId="{A5271697-90F1-4A23-8EF2-0179F2EAFACB}"/>
          </ac:spMkLst>
        </pc:spChg>
        <pc:spChg chg="add del">
          <ac:chgData name="Tianjia Liu" userId="S::tl578@cam.ac.uk::75fc6a08-b2db-4c91-9eb1-8e3275fbaf46" providerId="AD" clId="Web-{EBC1DD8E-5334-4CA0-B425-88767AB853A2}" dt="2022-11-07T21:25:04.525" v="159"/>
          <ac:spMkLst>
            <pc:docMk/>
            <pc:sldMk cId="618762301" sldId="264"/>
            <ac:spMk id="16" creationId="{9D800584-727A-48CF-8223-244AD9717CAA}"/>
          </ac:spMkLst>
        </pc:spChg>
        <pc:spChg chg="add del">
          <ac:chgData name="Tianjia Liu" userId="S::tl578@cam.ac.uk::75fc6a08-b2db-4c91-9eb1-8e3275fbaf46" providerId="AD" clId="Web-{EBC1DD8E-5334-4CA0-B425-88767AB853A2}" dt="2022-11-07T21:25:04.525" v="159"/>
          <ac:spMkLst>
            <pc:docMk/>
            <pc:sldMk cId="618762301" sldId="264"/>
            <ac:spMk id="40" creationId="{D9F5512A-48E1-4C07-B75E-3CCC517B6804}"/>
          </ac:spMkLst>
        </pc:spChg>
        <pc:grpChg chg="add del">
          <ac:chgData name="Tianjia Liu" userId="S::tl578@cam.ac.uk::75fc6a08-b2db-4c91-9eb1-8e3275fbaf46" providerId="AD" clId="Web-{EBC1DD8E-5334-4CA0-B425-88767AB853A2}" dt="2022-11-07T21:25:04.525" v="159"/>
          <ac:grpSpMkLst>
            <pc:docMk/>
            <pc:sldMk cId="618762301" sldId="264"/>
            <ac:grpSpMk id="18" creationId="{A050C9B1-9793-4ED0-9883-0876E4BA0543}"/>
          </ac:grpSpMkLst>
        </pc:grpChg>
        <pc:graphicFrameChg chg="add del mod ord modGraphic">
          <ac:chgData name="Tianjia Liu" userId="S::tl578@cam.ac.uk::75fc6a08-b2db-4c91-9eb1-8e3275fbaf46" providerId="AD" clId="Web-{EBC1DD8E-5334-4CA0-B425-88767AB853A2}" dt="2022-11-07T21:24:30.665" v="156"/>
          <ac:graphicFrameMkLst>
            <pc:docMk/>
            <pc:sldMk cId="618762301" sldId="264"/>
            <ac:graphicFrameMk id="5" creationId="{EB027FBA-4980-4DBD-69AA-DEFCA6ACDE0A}"/>
          </ac:graphicFrameMkLst>
        </pc:graphicFrameChg>
        <pc:graphicFrameChg chg="add del mod ord modGraphic">
          <ac:chgData name="Tianjia Liu" userId="S::tl578@cam.ac.uk::75fc6a08-b2db-4c91-9eb1-8e3275fbaf46" providerId="AD" clId="Web-{EBC1DD8E-5334-4CA0-B425-88767AB853A2}" dt="2022-11-07T21:25:14.228" v="160"/>
          <ac:graphicFrameMkLst>
            <pc:docMk/>
            <pc:sldMk cId="618762301" sldId="264"/>
            <ac:graphicFrameMk id="7" creationId="{C69713B9-9FBD-D761-F9BA-144B63A4671A}"/>
          </ac:graphicFrameMkLst>
        </pc:graphicFrameChg>
        <pc:graphicFrameChg chg="add del mod ord modGraphic">
          <ac:chgData name="Tianjia Liu" userId="S::tl578@cam.ac.uk::75fc6a08-b2db-4c91-9eb1-8e3275fbaf46" providerId="AD" clId="Web-{EBC1DD8E-5334-4CA0-B425-88767AB853A2}" dt="2022-11-07T21:25:24.119" v="162"/>
          <ac:graphicFrameMkLst>
            <pc:docMk/>
            <pc:sldMk cId="618762301" sldId="264"/>
            <ac:graphicFrameMk id="9" creationId="{C4314693-259E-AC9A-6B4D-9F0520015449}"/>
          </ac:graphicFrameMkLst>
        </pc:graphicFrameChg>
      </pc:sldChg>
    </pc:docChg>
  </pc:docChgLst>
  <pc:docChgLst>
    <pc:chgData name="Taewoong Kang" userId="S::tk594@cam.ac.uk::3ad23fed-7149-45ae-a5c1-e8a78eadd66a" providerId="AD" clId="Web-{87D67CB0-CE1F-A8A7-8E0D-3389A00EE266}"/>
    <pc:docChg chg="addSld modSld">
      <pc:chgData name="Taewoong Kang" userId="S::tk594@cam.ac.uk::3ad23fed-7149-45ae-a5c1-e8a78eadd66a" providerId="AD" clId="Web-{87D67CB0-CE1F-A8A7-8E0D-3389A00EE266}" dt="2022-11-08T00:37:34.177" v="600" actId="20577"/>
      <pc:docMkLst>
        <pc:docMk/>
      </pc:docMkLst>
      <pc:sldChg chg="addSp modSp">
        <pc:chgData name="Taewoong Kang" userId="S::tk594@cam.ac.uk::3ad23fed-7149-45ae-a5c1-e8a78eadd66a" providerId="AD" clId="Web-{87D67CB0-CE1F-A8A7-8E0D-3389A00EE266}" dt="2022-11-08T00:13:40.772" v="280" actId="14100"/>
        <pc:sldMkLst>
          <pc:docMk/>
          <pc:sldMk cId="2147013650" sldId="258"/>
        </pc:sldMkLst>
        <pc:spChg chg="mod">
          <ac:chgData name="Taewoong Kang" userId="S::tk594@cam.ac.uk::3ad23fed-7149-45ae-a5c1-e8a78eadd66a" providerId="AD" clId="Web-{87D67CB0-CE1F-A8A7-8E0D-3389A00EE266}" dt="2022-11-08T00:11:44.779" v="253" actId="20577"/>
          <ac:spMkLst>
            <pc:docMk/>
            <pc:sldMk cId="2147013650" sldId="258"/>
            <ac:spMk id="3" creationId="{CBC0DC69-63AA-007D-199E-037FBC803F65}"/>
          </ac:spMkLst>
        </pc:spChg>
        <pc:picChg chg="add mod">
          <ac:chgData name="Taewoong Kang" userId="S::tk594@cam.ac.uk::3ad23fed-7149-45ae-a5c1-e8a78eadd66a" providerId="AD" clId="Web-{87D67CB0-CE1F-A8A7-8E0D-3389A00EE266}" dt="2022-11-08T00:13:40.772" v="280" actId="14100"/>
          <ac:picMkLst>
            <pc:docMk/>
            <pc:sldMk cId="2147013650" sldId="258"/>
            <ac:picMk id="4" creationId="{61860414-7F9F-B974-FFE2-409E30D79DAA}"/>
          </ac:picMkLst>
        </pc:picChg>
      </pc:sldChg>
      <pc:sldChg chg="addSp delSp modSp mod setBg addAnim">
        <pc:chgData name="Taewoong Kang" userId="S::tk594@cam.ac.uk::3ad23fed-7149-45ae-a5c1-e8a78eadd66a" providerId="AD" clId="Web-{87D67CB0-CE1F-A8A7-8E0D-3389A00EE266}" dt="2022-11-08T00:20:55.196" v="284"/>
        <pc:sldMkLst>
          <pc:docMk/>
          <pc:sldMk cId="1673703915" sldId="261"/>
        </pc:sldMkLst>
        <pc:spChg chg="mod">
          <ac:chgData name="Taewoong Kang" userId="S::tk594@cam.ac.uk::3ad23fed-7149-45ae-a5c1-e8a78eadd66a" providerId="AD" clId="Web-{87D67CB0-CE1F-A8A7-8E0D-3389A00EE266}" dt="2022-11-08T00:06:21.015" v="173"/>
          <ac:spMkLst>
            <pc:docMk/>
            <pc:sldMk cId="1673703915" sldId="261"/>
            <ac:spMk id="2" creationId="{A7AF7145-D73B-5F92-EA55-5B817E1AEF09}"/>
          </ac:spMkLst>
        </pc:spChg>
        <pc:spChg chg="mod">
          <ac:chgData name="Taewoong Kang" userId="S::tk594@cam.ac.uk::3ad23fed-7149-45ae-a5c1-e8a78eadd66a" providerId="AD" clId="Web-{87D67CB0-CE1F-A8A7-8E0D-3389A00EE266}" dt="2022-11-08T00:06:21.015" v="173"/>
          <ac:spMkLst>
            <pc:docMk/>
            <pc:sldMk cId="1673703915" sldId="261"/>
            <ac:spMk id="3" creationId="{5CACB3B9-A820-12ED-E561-48B55B26D430}"/>
          </ac:spMkLst>
        </pc:spChg>
        <pc:spChg chg="add del">
          <ac:chgData name="Taewoong Kang" userId="S::tk594@cam.ac.uk::3ad23fed-7149-45ae-a5c1-e8a78eadd66a" providerId="AD" clId="Web-{87D67CB0-CE1F-A8A7-8E0D-3389A00EE266}" dt="2022-11-08T00:20:55.196" v="284"/>
          <ac:spMkLst>
            <pc:docMk/>
            <pc:sldMk cId="1673703915" sldId="261"/>
            <ac:spMk id="11" creationId="{87CC2527-562A-4F69-B487-4371E5B243E7}"/>
          </ac:spMkLst>
        </pc:spChg>
        <pc:spChg chg="add">
          <ac:chgData name="Taewoong Kang" userId="S::tk594@cam.ac.uk::3ad23fed-7149-45ae-a5c1-e8a78eadd66a" providerId="AD" clId="Web-{87D67CB0-CE1F-A8A7-8E0D-3389A00EE266}" dt="2022-11-08T00:20:55.196" v="284"/>
          <ac:spMkLst>
            <pc:docMk/>
            <pc:sldMk cId="1673703915" sldId="261"/>
            <ac:spMk id="18" creationId="{87CC2527-562A-4F69-B487-4371E5B243E7}"/>
          </ac:spMkLst>
        </pc:spChg>
        <pc:picChg chg="add del mod">
          <ac:chgData name="Taewoong Kang" userId="S::tk594@cam.ac.uk::3ad23fed-7149-45ae-a5c1-e8a78eadd66a" providerId="AD" clId="Web-{87D67CB0-CE1F-A8A7-8E0D-3389A00EE266}" dt="2022-11-07T23:46:22.271" v="2"/>
          <ac:picMkLst>
            <pc:docMk/>
            <pc:sldMk cId="1673703915" sldId="261"/>
            <ac:picMk id="4" creationId="{C8701EEF-8925-59F9-F01A-C09B2388FE76}"/>
          </ac:picMkLst>
        </pc:picChg>
        <pc:picChg chg="del">
          <ac:chgData name="Taewoong Kang" userId="S::tk594@cam.ac.uk::3ad23fed-7149-45ae-a5c1-e8a78eadd66a" providerId="AD" clId="Web-{87D67CB0-CE1F-A8A7-8E0D-3389A00EE266}" dt="2022-11-07T23:45:58.989" v="0"/>
          <ac:picMkLst>
            <pc:docMk/>
            <pc:sldMk cId="1673703915" sldId="261"/>
            <ac:picMk id="5" creationId="{6BFE75A5-A7D0-82FF-9252-A5ADE4DF528E}"/>
          </ac:picMkLst>
        </pc:picChg>
        <pc:picChg chg="add del mod ord">
          <ac:chgData name="Taewoong Kang" userId="S::tk594@cam.ac.uk::3ad23fed-7149-45ae-a5c1-e8a78eadd66a" providerId="AD" clId="Web-{87D67CB0-CE1F-A8A7-8E0D-3389A00EE266}" dt="2022-11-08T00:14:40.152" v="282"/>
          <ac:picMkLst>
            <pc:docMk/>
            <pc:sldMk cId="1673703915" sldId="261"/>
            <ac:picMk id="6" creationId="{02EAEFA8-A286-931F-B1E6-6A121187AF8F}"/>
          </ac:picMkLst>
        </pc:picChg>
        <pc:picChg chg="add mod ord">
          <ac:chgData name="Taewoong Kang" userId="S::tk594@cam.ac.uk::3ad23fed-7149-45ae-a5c1-e8a78eadd66a" providerId="AD" clId="Web-{87D67CB0-CE1F-A8A7-8E0D-3389A00EE266}" dt="2022-11-08T00:20:55.196" v="284"/>
          <ac:picMkLst>
            <pc:docMk/>
            <pc:sldMk cId="1673703915" sldId="261"/>
            <ac:picMk id="7" creationId="{6AABDB6B-CB28-DDF2-9914-BA18A9B044FE}"/>
          </ac:picMkLst>
        </pc:picChg>
        <pc:cxnChg chg="add del">
          <ac:chgData name="Taewoong Kang" userId="S::tk594@cam.ac.uk::3ad23fed-7149-45ae-a5c1-e8a78eadd66a" providerId="AD" clId="Web-{87D67CB0-CE1F-A8A7-8E0D-3389A00EE266}" dt="2022-11-08T00:20:55.196" v="284"/>
          <ac:cxnSpMkLst>
            <pc:docMk/>
            <pc:sldMk cId="1673703915" sldId="261"/>
            <ac:cxnSpMk id="13" creationId="{BCDAEC91-5BCE-4B55-9CC0-43EF94CB734B}"/>
          </ac:cxnSpMkLst>
        </pc:cxnChg>
        <pc:cxnChg chg="add">
          <ac:chgData name="Taewoong Kang" userId="S::tk594@cam.ac.uk::3ad23fed-7149-45ae-a5c1-e8a78eadd66a" providerId="AD" clId="Web-{87D67CB0-CE1F-A8A7-8E0D-3389A00EE266}" dt="2022-11-08T00:20:55.196" v="284"/>
          <ac:cxnSpMkLst>
            <pc:docMk/>
            <pc:sldMk cId="1673703915" sldId="261"/>
            <ac:cxnSpMk id="20" creationId="{BCDAEC91-5BCE-4B55-9CC0-43EF94CB734B}"/>
          </ac:cxnSpMkLst>
        </pc:cxnChg>
      </pc:sldChg>
      <pc:sldChg chg="addSp delSp modSp">
        <pc:chgData name="Taewoong Kang" userId="S::tk594@cam.ac.uk::3ad23fed-7149-45ae-a5c1-e8a78eadd66a" providerId="AD" clId="Web-{87D67CB0-CE1F-A8A7-8E0D-3389A00EE266}" dt="2022-11-08T00:13:19.865" v="274"/>
        <pc:sldMkLst>
          <pc:docMk/>
          <pc:sldMk cId="3902653275" sldId="263"/>
        </pc:sldMkLst>
        <pc:picChg chg="add del mod">
          <ac:chgData name="Taewoong Kang" userId="S::tk594@cam.ac.uk::3ad23fed-7149-45ae-a5c1-e8a78eadd66a" providerId="AD" clId="Web-{87D67CB0-CE1F-A8A7-8E0D-3389A00EE266}" dt="2022-11-08T00:13:19.865" v="274"/>
          <ac:picMkLst>
            <pc:docMk/>
            <pc:sldMk cId="3902653275" sldId="263"/>
            <ac:picMk id="5" creationId="{EBD045FE-46B2-2C0E-43B0-EF215EFB78B4}"/>
          </ac:picMkLst>
        </pc:picChg>
      </pc:sldChg>
      <pc:sldChg chg="addSp delSp modSp new">
        <pc:chgData name="Taewoong Kang" userId="S::tk594@cam.ac.uk::3ad23fed-7149-45ae-a5c1-e8a78eadd66a" providerId="AD" clId="Web-{87D67CB0-CE1F-A8A7-8E0D-3389A00EE266}" dt="2022-11-08T00:37:34.177" v="600" actId="20577"/>
        <pc:sldMkLst>
          <pc:docMk/>
          <pc:sldMk cId="2650647369" sldId="265"/>
        </pc:sldMkLst>
        <pc:spChg chg="mod">
          <ac:chgData name="Taewoong Kang" userId="S::tk594@cam.ac.uk::3ad23fed-7149-45ae-a5c1-e8a78eadd66a" providerId="AD" clId="Web-{87D67CB0-CE1F-A8A7-8E0D-3389A00EE266}" dt="2022-11-08T00:12:02.983" v="256" actId="20577"/>
          <ac:spMkLst>
            <pc:docMk/>
            <pc:sldMk cId="2650647369" sldId="265"/>
            <ac:spMk id="2" creationId="{8AD420C5-E69A-5D4B-2C70-86F7EEE68A73}"/>
          </ac:spMkLst>
        </pc:spChg>
        <pc:spChg chg="mod">
          <ac:chgData name="Taewoong Kang" userId="S::tk594@cam.ac.uk::3ad23fed-7149-45ae-a5c1-e8a78eadd66a" providerId="AD" clId="Web-{87D67CB0-CE1F-A8A7-8E0D-3389A00EE266}" dt="2022-11-08T00:37:34.177" v="600" actId="20577"/>
          <ac:spMkLst>
            <pc:docMk/>
            <pc:sldMk cId="2650647369" sldId="265"/>
            <ac:spMk id="3" creationId="{A016CE9B-69F4-DB32-6EBB-011383B768FA}"/>
          </ac:spMkLst>
        </pc:spChg>
        <pc:picChg chg="add del mod">
          <ac:chgData name="Taewoong Kang" userId="S::tk594@cam.ac.uk::3ad23fed-7149-45ae-a5c1-e8a78eadd66a" providerId="AD" clId="Web-{87D67CB0-CE1F-A8A7-8E0D-3389A00EE266}" dt="2022-11-08T00:13:43.162" v="281"/>
          <ac:picMkLst>
            <pc:docMk/>
            <pc:sldMk cId="2650647369" sldId="265"/>
            <ac:picMk id="4" creationId="{C25BE617-D813-8848-B8D6-C20A40AD39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258D-A822-CE45-29E6-ED05E8AE7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FFB6F-C134-8DE0-B3CF-B6968BA0C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1B7BA-1A7E-F68F-4E60-993863E3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1052F-1D74-91C9-4FDE-A1A91FAE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25A59-E8F0-A7D7-CECC-8E89DFB3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45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B1BF-32E6-3FB7-1D27-9502E64F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705AC-B6FB-0C76-9AC3-272F3C52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895DA-0CBA-E3D2-BD06-AFBBAB52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F462-6C09-E56C-74DC-E43E7D2F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FAF7F-DBB9-E242-A77B-E05B3A3E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93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42819-0C81-2544-303A-A49D184AC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4B291-4DF7-DBA4-531E-59571C73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EBE1F-D657-324B-1C11-59B50F57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7CA7C-48C9-0A9C-1CA0-5BDECDFF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F3AAF-D84C-E3C4-3287-3D0ECF16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FA4D-A08E-949B-AEF7-C1226687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D034-99E7-44A1-C4D7-012956B7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9D7B9-579C-88A8-5D44-9AC31530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63460-5899-D42E-4F39-C91A1642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35138-A68C-8F0C-9BF3-A641CF5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82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B685-F874-7888-6870-0B3B5965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F0319-62A3-D49B-9A7A-32410D9B1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A153-BB2B-0100-51E2-3955536C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C842B-9EAE-F754-A223-18A1650E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FD1D7-0893-1473-889F-AD8E1820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0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61EC-985F-4033-3D80-406CACDB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0C42-B8BA-3C72-A150-B33C92092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B7CDB-EAA5-6F54-1CDF-F4959A4B4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AFA29-C9B9-413C-B0B9-D3436A99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79C3D-CA4A-E8DB-8265-B5C75AD8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A01F9-E2E9-A2C3-C5D0-0DF038AD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69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7976-C9EC-D364-21A8-076D3C26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C79EE-668E-5A50-EBF2-04EA9D590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76074-7E05-B78B-9A61-DD8AFF73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562E9-80FF-AC22-DEAE-34CEB8D32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BBA59-0DE7-4AF3-BE65-05D129AB2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5839A-C94E-6AE5-AD8D-F944CB77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5F051-77DB-81FE-E9AF-A2E237B4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DF12C-8BCF-7F45-7F3A-5741A35B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8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364B-9869-2222-0D58-EF8AD11A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9EB8B-BCAD-6CAA-4E73-BBC92CA2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1A96F-DAC8-52F8-0ADB-BF0159CE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F2551-3E52-B6CD-6B78-A932BACF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98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CB441-75E6-5A16-B899-9A5E64A4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8E12C-4DEF-0BFD-9740-59211F29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78BF6-A4AE-46FC-D65A-41BCA7C0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CF3B-61DD-C648-B246-82D1594F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A67F-BA7E-8A96-2326-C9CDCEF94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11701-CBB2-17DB-7FF4-1E065BF6D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D4DC9-5614-F838-44FC-8C19E656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58332-F2F3-92D7-54E5-FDA13D85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B470B-B1B7-F5FE-2672-6FCCA01D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9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AEDE-13D0-0F50-BAEE-6C1C6B63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4F99A-2DA9-A5D8-128B-24DD0E9A4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B658C-8597-7EE0-F921-6B95139F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299C5-C6D7-88E5-F79F-F5C3015D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7B0D-8D28-6846-A426-FC4C8B5A86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1B10A-28D1-7D54-E6F4-2F6C2101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DAE7A-4BCC-1AD5-5754-C5780234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52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09CB6-5A66-693C-62B1-88AC8A4C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314C7-6421-CA48-D3CD-332ED550D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35925-6E5F-DBD8-9A78-3433D0E1D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C7B0D-8D28-6846-A426-FC4C8B5A8602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9721-45B0-F197-07F9-3243D87AF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4AEDE-F777-2EB3-F2F8-FEA21C8B6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5FBC-B21A-8845-A76F-F55713E463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18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E2D6-2FE2-1899-FFEE-CA0020F31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IDP Group M212</a:t>
            </a:r>
            <a:br>
              <a:rPr lang="en-GB"/>
            </a:br>
            <a:r>
              <a:rPr lang="en-GB"/>
              <a:t>First Presentation 08/11/22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C4DDD-7142-2B51-C87C-7337C45CC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Mechanical: Tae and Ginny</a:t>
            </a:r>
          </a:p>
          <a:p>
            <a:r>
              <a:rPr lang="en-GB"/>
              <a:t>Electrical: TJ and Will</a:t>
            </a:r>
          </a:p>
          <a:p>
            <a:r>
              <a:rPr lang="en-GB"/>
              <a:t>Software: Lev, Luke and Talha</a:t>
            </a:r>
          </a:p>
        </p:txBody>
      </p:sp>
    </p:spTree>
    <p:extLst>
      <p:ext uri="{BB962C8B-B14F-4D97-AF65-F5344CB8AC3E}">
        <p14:creationId xmlns:p14="http://schemas.microsoft.com/office/powerpoint/2010/main" val="2676432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AABDB6B-CB28-DDF2-9914-BA18A9B04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6" b="220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F7145-D73B-5F92-EA55-5B817E1A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B3B9-A820-12ED-E561-48B55B26D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/>
              <a:t>In conclusion, we are going to be the best team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70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EC98-1FC9-EEF4-9CE5-BF5727EE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5E26-5E9F-EDD0-3CC3-DF7686C25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/>
              <a:t>Build first iteration out of cardboard that can move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Follow a line on the table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Turn at junctions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Deal with the ramp/ tunnel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Be able to pick up and move with a block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Be able to locate blocks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Be able to sort blocks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Be able to do all that reliably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23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D168-CD36-57A5-60ED-BDB384F0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381907"/>
            <a:ext cx="10515600" cy="1325563"/>
          </a:xfrm>
        </p:spPr>
        <p:txBody>
          <a:bodyPr/>
          <a:lstStyle/>
          <a:p>
            <a:r>
              <a:rPr lang="en-GB"/>
              <a:t>Gantt</a:t>
            </a:r>
            <a:br>
              <a:rPr lang="en-GB"/>
            </a:br>
            <a:r>
              <a:rPr lang="en-GB"/>
              <a:t>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B4FDE-4355-C962-219B-9C54D04FC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68" t="3061" r="2872" b="7560"/>
          <a:stretch/>
        </p:blipFill>
        <p:spPr>
          <a:xfrm>
            <a:off x="2377154" y="365125"/>
            <a:ext cx="9640676" cy="6127750"/>
          </a:xfrm>
        </p:spPr>
      </p:pic>
    </p:spTree>
    <p:extLst>
      <p:ext uri="{BB962C8B-B14F-4D97-AF65-F5344CB8AC3E}">
        <p14:creationId xmlns:p14="http://schemas.microsoft.com/office/powerpoint/2010/main" val="386967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1D1E-21E7-DF15-179B-F86E36D0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Mechanical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DC69-63AA-007D-199E-037FBC803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>
                <a:ea typeface="等线"/>
                <a:cs typeface="+mn-lt"/>
              </a:rPr>
              <a:t>Tasks</a:t>
            </a:r>
          </a:p>
          <a:p>
            <a:pPr lvl="1"/>
            <a:r>
              <a:rPr lang="en-US" altLang="zh-CN">
                <a:ea typeface="等线"/>
                <a:cs typeface="+mn-lt"/>
              </a:rPr>
              <a:t>Making general shape of the robot</a:t>
            </a:r>
          </a:p>
          <a:p>
            <a:pPr lvl="1"/>
            <a:r>
              <a:rPr lang="en-US" altLang="zh-CN">
                <a:ea typeface="等线"/>
                <a:cs typeface="+mn-lt"/>
              </a:rPr>
              <a:t>Locating and fixing motors of the wheels</a:t>
            </a:r>
          </a:p>
          <a:p>
            <a:pPr lvl="1"/>
            <a:r>
              <a:rPr lang="en-US" altLang="zh-CN">
                <a:ea typeface="等线"/>
                <a:cs typeface="Calibri"/>
              </a:rPr>
              <a:t>Designing grabbing hands</a:t>
            </a:r>
          </a:p>
          <a:p>
            <a:pPr lvl="1"/>
            <a:r>
              <a:rPr lang="en-US" altLang="zh-CN">
                <a:ea typeface="等线"/>
                <a:cs typeface="Calibri"/>
              </a:rPr>
              <a:t>Designing grabbing mechanism with a servo and gears</a:t>
            </a:r>
          </a:p>
          <a:p>
            <a:pPr lvl="1"/>
            <a:r>
              <a:rPr lang="en-US" altLang="zh-CN">
                <a:ea typeface="等线"/>
                <a:cs typeface="Calibri"/>
              </a:rPr>
              <a:t>Locating and fixing ultrasound sensor</a:t>
            </a:r>
            <a:endParaRPr lang="en-US" altLang="zh-CN">
              <a:ea typeface="等线" panose="02010600030101010101" pitchFamily="2" charset="-122"/>
              <a:cs typeface="Calibri"/>
            </a:endParaRPr>
          </a:p>
          <a:p>
            <a:pPr lvl="1"/>
            <a:endParaRPr lang="en-US" altLang="zh-CN">
              <a:ea typeface="等线" panose="02010600030101010101" pitchFamily="2" charset="-122"/>
              <a:cs typeface="Calibri"/>
            </a:endParaRPr>
          </a:p>
          <a:p>
            <a:pPr lvl="1"/>
            <a:endParaRPr lang="en-US" altLang="zh-CN">
              <a:ea typeface="等线" panose="02010600030101010101" pitchFamily="2" charset="-122"/>
              <a:cs typeface="Calibri"/>
            </a:endParaRPr>
          </a:p>
          <a:p>
            <a:pPr lvl="1"/>
            <a:endParaRPr lang="en-US" altLang="zh-CN">
              <a:ea typeface="等线" panose="02010600030101010101" pitchFamily="2" charset="-122"/>
              <a:cs typeface="Calibri"/>
            </a:endParaRPr>
          </a:p>
          <a:p>
            <a:pPr lvl="1"/>
            <a:endParaRPr lang="en-US" altLang="zh-CN">
              <a:ea typeface="等线" panose="02010600030101010101" pitchFamily="2" charset="-122"/>
              <a:cs typeface="Calibri"/>
            </a:endParaRPr>
          </a:p>
          <a:p>
            <a:pPr lvl="1"/>
            <a:endParaRPr lang="en-US" altLang="zh-CN">
              <a:ea typeface="等线" panose="02010600030101010101" pitchFamily="2" charset="-122"/>
              <a:cs typeface="Calibri"/>
            </a:endParaRPr>
          </a:p>
          <a:p>
            <a:pPr lvl="1"/>
            <a:endParaRPr lang="en-US" altLang="zh-CN">
              <a:ea typeface="等线" panose="02010600030101010101" pitchFamily="2" charset="-122"/>
              <a:cs typeface="Calibri"/>
            </a:endParaRPr>
          </a:p>
          <a:p>
            <a:pPr lvl="1"/>
            <a:endParaRPr lang="en-US" altLang="zh-CN">
              <a:ea typeface="等线" panose="02010600030101010101" pitchFamily="2" charset="-122"/>
              <a:cs typeface="Calibri"/>
            </a:endParaRPr>
          </a:p>
          <a:p>
            <a:pPr lvl="1"/>
            <a:endParaRPr lang="zh-CN" altLang="en-US">
              <a:ea typeface="等线" panose="02010600030101010101" pitchFamily="2" charset="-122"/>
              <a:cs typeface="Calibri"/>
            </a:endParaRPr>
          </a:p>
          <a:p>
            <a:endParaRPr lang="en-GB" altLang="zh-CN">
              <a:ea typeface="等线" panose="02010600030101010101" pitchFamily="2" charset="-122"/>
              <a:cs typeface="Calibri"/>
            </a:endParaRPr>
          </a:p>
        </p:txBody>
      </p:sp>
      <p:pic>
        <p:nvPicPr>
          <p:cNvPr id="4" name="Picture 4" descr="A picture containing table, handcart&#10;&#10;Description automatically generated">
            <a:extLst>
              <a:ext uri="{FF2B5EF4-FFF2-40B4-BE49-F238E27FC236}">
                <a16:creationId xmlns:a16="http://schemas.microsoft.com/office/drawing/2014/main" id="{61860414-7F9F-B974-FFE2-409E30D79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227" y="3996395"/>
            <a:ext cx="4398579" cy="254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1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20C5-E69A-5D4B-2C70-86F7EEE6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Mechanical</a:t>
            </a:r>
          </a:p>
          <a:p>
            <a:endParaRPr lang="en-GB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CE9B-69F4-DB32-6EBB-011383B76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Problem</a:t>
            </a:r>
          </a:p>
          <a:p>
            <a:pPr lvl="1"/>
            <a:r>
              <a:rPr lang="en-US">
                <a:cs typeface="Calibri"/>
              </a:rPr>
              <a:t>Where to locate a servo to move grabbing hands</a:t>
            </a:r>
          </a:p>
          <a:p>
            <a:pPr lvl="1"/>
            <a:r>
              <a:rPr lang="en-US">
                <a:cs typeface="Calibri"/>
              </a:rPr>
              <a:t>How to design grabbing hands</a:t>
            </a:r>
          </a:p>
          <a:p>
            <a:pPr lvl="1"/>
            <a:r>
              <a:rPr lang="en-US">
                <a:cs typeface="Calibri"/>
              </a:rPr>
              <a:t>How to fix the line following sensors in the correct location.</a:t>
            </a:r>
          </a:p>
          <a:p>
            <a:pPr lvl="1"/>
            <a:r>
              <a:rPr lang="en-US">
                <a:cs typeface="Calibri"/>
              </a:rPr>
              <a:t>How to build mechanical system to move grabbing hands with a servo and a grabbing hand.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64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819D-03C9-C6AC-CCFB-E3AA8634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 following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5692A-BD7D-DCFE-D2EC-EBAFED08F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5" y="1499477"/>
            <a:ext cx="5832864" cy="5019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66B44-51EC-99CC-EB24-F4C57A310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786" y="1690688"/>
            <a:ext cx="4954389" cy="46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3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D0912-5823-DFD2-F6CA-8EF0EC42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Difficulties/things to be tested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8ACD3-6689-0BB0-C91D-8006FE0E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等线"/>
                <a:cs typeface="Calibri"/>
              </a:rPr>
              <a:t>The locations of the IR sensors</a:t>
            </a:r>
            <a:endParaRPr lang="zh-CN"/>
          </a:p>
          <a:p>
            <a:pPr lvl="1"/>
            <a:r>
              <a:rPr lang="zh-CN" altLang="en-US">
                <a:ea typeface="等线"/>
                <a:cs typeface="Calibri"/>
              </a:rPr>
              <a:t>Two sensors at the front may hit the ramp</a:t>
            </a:r>
            <a:endParaRPr lang="zh-CN"/>
          </a:p>
          <a:p>
            <a:pPr lvl="1"/>
            <a:r>
              <a:rPr lang="zh-CN" altLang="en-US">
                <a:ea typeface="等线"/>
                <a:cs typeface="Calibri"/>
              </a:rPr>
              <a:t>Distance to the ground (3mm is the best according to the internet, but practically it was not)</a:t>
            </a:r>
          </a:p>
          <a:p>
            <a:r>
              <a:rPr lang="zh-CN">
                <a:ea typeface="+mn-lt"/>
                <a:cs typeface="+mn-lt"/>
              </a:rPr>
              <a:t>Schmitt Trigger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en-US" altLang="zh-CN">
                <a:ea typeface="+mn-lt"/>
                <a:cs typeface="+mn-lt"/>
              </a:rPr>
              <a:t>seems ineffective?</a:t>
            </a:r>
            <a:endParaRPr lang="en-US" altLang="zh-CN">
              <a:ea typeface="等线"/>
              <a:cs typeface="Calibri"/>
            </a:endParaRPr>
          </a:p>
          <a:p>
            <a:pPr lvl="1"/>
            <a:endParaRPr lang="zh-CN" altLang="en-US">
              <a:ea typeface="等线"/>
              <a:cs typeface="Calibri"/>
            </a:endParaRPr>
          </a:p>
          <a:p>
            <a:r>
              <a:rPr lang="zh-CN" altLang="en-US">
                <a:ea typeface="等线"/>
                <a:cs typeface="Calibri"/>
              </a:rPr>
              <a:t>Add a distance detector for the distance to the wall – </a:t>
            </a:r>
            <a:r>
              <a:rPr lang="zh-CN" altLang="en-US">
                <a:solidFill>
                  <a:srgbClr val="FF0000"/>
                </a:solidFill>
                <a:ea typeface="等线"/>
                <a:cs typeface="Calibri"/>
              </a:rPr>
              <a:t>tunnel strategy</a:t>
            </a:r>
          </a:p>
          <a:p>
            <a:pPr lvl="1"/>
            <a:endParaRPr lang="zh-CN">
              <a:ea typeface="等线"/>
              <a:cs typeface="Calibri"/>
            </a:endParaRPr>
          </a:p>
          <a:p>
            <a:pPr lvl="1"/>
            <a:endParaRPr lang="zh-CN" altLang="en-US">
              <a:ea typeface="等线"/>
              <a:cs typeface="Calibri"/>
            </a:endParaRPr>
          </a:p>
          <a:p>
            <a:endParaRPr lang="zh-CN" altLang="en-US">
              <a:ea typeface="等线"/>
              <a:cs typeface="Calibri"/>
            </a:endParaRPr>
          </a:p>
          <a:p>
            <a:pPr lvl="1"/>
            <a:endParaRPr lang="zh-CN" altLang="en-US">
              <a:ea typeface="等线"/>
              <a:cs typeface="Calibri"/>
            </a:endParaRPr>
          </a:p>
          <a:p>
            <a:endParaRPr lang="zh-CN" altLang="en-US">
              <a:ea typeface="等线"/>
              <a:cs typeface="Calibri"/>
            </a:endParaRPr>
          </a:p>
          <a:p>
            <a:endParaRPr lang="zh-CN" altLang="en-US">
              <a:ea typeface="等线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65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93B92-A5E4-1664-D0F2-0A243337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  <a:cs typeface="Calibri Light"/>
              </a:rPr>
              <a:t>Foam density recognition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DD2D2-8B0D-2B07-FDF0-1E1E440A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>
                <a:ea typeface="+mn-lt"/>
                <a:cs typeface="+mn-lt"/>
              </a:rPr>
              <a:t>Resistive touch sensors test the force applied </a:t>
            </a:r>
            <a:endParaRPr lang="zh-CN" altLang="en-US">
              <a:ea typeface="等线" panose="02010600030101010101" pitchFamily="2" charset="-122"/>
              <a:cs typeface="+mn-lt"/>
            </a:endParaRPr>
          </a:p>
          <a:p>
            <a:pPr lvl="1"/>
            <a:r>
              <a:rPr lang="zh-CN">
                <a:ea typeface="+mn-lt"/>
                <a:cs typeface="+mn-lt"/>
              </a:rPr>
              <a:t>could design a lever arm to dip a set amount and test force at that point?</a:t>
            </a:r>
            <a:endParaRPr lang="zh-CN" altLang="en-US">
              <a:ea typeface="等线" panose="02010600030101010101" pitchFamily="2" charset="-122"/>
              <a:cs typeface="+mn-lt"/>
            </a:endParaRPr>
          </a:p>
          <a:p>
            <a:r>
              <a:rPr lang="zh-CN">
                <a:ea typeface="+mn-lt"/>
                <a:cs typeface="+mn-lt"/>
              </a:rPr>
              <a:t>IRLED &amp; phototrasistor to test light reflecitvity or pass-through</a:t>
            </a:r>
            <a:endParaRPr lang="zh-CN" altLang="en-US">
              <a:ea typeface="+mn-lt"/>
              <a:cs typeface="+mn-lt"/>
            </a:endParaRPr>
          </a:p>
          <a:p>
            <a:pPr lvl="1"/>
            <a:r>
              <a:rPr lang="zh-CN">
                <a:ea typeface="+mn-lt"/>
                <a:cs typeface="+mn-lt"/>
              </a:rPr>
              <a:t>either be front to back, with a "crane" that comes down over the cube, or side to side, with a lobster-like set of grabbers</a:t>
            </a:r>
            <a:endParaRPr lang="zh-CN">
              <a:ea typeface="等线"/>
              <a:cs typeface="Calibri"/>
            </a:endParaRPr>
          </a:p>
          <a:p>
            <a:r>
              <a:rPr lang="zh-CN">
                <a:ea typeface="+mn-lt"/>
                <a:cs typeface="+mn-lt"/>
              </a:rPr>
              <a:t>Speaker and microphone to identify how well the sound passes through the foam</a:t>
            </a:r>
            <a:endParaRPr lang="zh-CN" alt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876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5880-F11F-9DBE-EE7F-77B714C2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20FCC-76FA-1EDE-6801-1F5F336A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Program proportional-integral controller to optimise steering</a:t>
            </a:r>
          </a:p>
          <a:p>
            <a:r>
              <a:rPr lang="en-GB">
                <a:cs typeface="Calibri"/>
              </a:rPr>
              <a:t>Design error handling systems e.g. if no line sensors detect the line</a:t>
            </a:r>
          </a:p>
          <a:p>
            <a:r>
              <a:rPr lang="en-GB">
                <a:cs typeface="Calibri"/>
              </a:rPr>
              <a:t>Program tunnel direction control – distance sensor</a:t>
            </a:r>
          </a:p>
          <a:p>
            <a:r>
              <a:rPr lang="en-GB">
                <a:cs typeface="Calibri"/>
              </a:rPr>
              <a:t>Block detection and transport systems depend on mechanisms and strategies yet to be confirmed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78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IDP Group M212 First Presentation 08/11/22</vt:lpstr>
      <vt:lpstr>Plan</vt:lpstr>
      <vt:lpstr>Gantt Chart</vt:lpstr>
      <vt:lpstr>Mechanical</vt:lpstr>
      <vt:lpstr>Mechanical </vt:lpstr>
      <vt:lpstr>Line following system</vt:lpstr>
      <vt:lpstr>Difficulties/things to be tested</vt:lpstr>
      <vt:lpstr>Foam density recognition</vt:lpstr>
      <vt:lpstr>Software tasks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IDP Group M212 First Presentation 7/11/22</dc:title>
  <dc:creator>Microsoft Office User</dc:creator>
  <cp:revision>1</cp:revision>
  <dcterms:created xsi:type="dcterms:W3CDTF">2022-11-07T17:47:22Z</dcterms:created>
  <dcterms:modified xsi:type="dcterms:W3CDTF">2022-11-08T08:50:32Z</dcterms:modified>
</cp:coreProperties>
</file>