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3" r:id="rId8"/>
    <p:sldId id="264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E2E3F47-8A21-27E0-7F8A-2326C8ED8F7E}" name="Luke Waddell" initials="LW" userId="S::lcw50@cam.ac.uk::85c18176-63f4-4f2c-aca2-1e76f9046a06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D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CC70FC-EC8B-2988-CDAE-2ECB65F3C54B}" v="6" dt="2022-11-07T18:05:58.190"/>
    <p1510:client id="{B264BEC1-18C8-B844-9B8B-FCD4F684209D}" v="306" dt="2022-11-07T18:34:16.3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8"/>
  </p:normalViewPr>
  <p:slideViewPr>
    <p:cSldViewPr snapToGrid="0">
      <p:cViewPr>
        <p:scale>
          <a:sx n="75" d="100"/>
          <a:sy n="75" d="100"/>
        </p:scale>
        <p:origin x="704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microsoft.com/office/2018/10/relationships/authors" Target="author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ke Waddell" userId="S::lcw50@cam.ac.uk::85c18176-63f4-4f2c-aca2-1e76f9046a06" providerId="AD" clId="Web-{6FCC70FC-EC8B-2988-CDAE-2ECB65F3C54B}"/>
    <pc:docChg chg="mod modSld">
      <pc:chgData name="Luke Waddell" userId="S::lcw50@cam.ac.uk::85c18176-63f4-4f2c-aca2-1e76f9046a06" providerId="AD" clId="Web-{6FCC70FC-EC8B-2988-CDAE-2ECB65F3C54B}" dt="2022-11-07T18:05:58.190" v="4"/>
      <pc:docMkLst>
        <pc:docMk/>
      </pc:docMkLst>
      <pc:sldChg chg="modSp">
        <pc:chgData name="Luke Waddell" userId="S::lcw50@cam.ac.uk::85c18176-63f4-4f2c-aca2-1e76f9046a06" providerId="AD" clId="Web-{6FCC70FC-EC8B-2988-CDAE-2ECB65F3C54B}" dt="2022-11-07T18:01:06.435" v="1" actId="20577"/>
        <pc:sldMkLst>
          <pc:docMk/>
          <pc:sldMk cId="2676432338" sldId="256"/>
        </pc:sldMkLst>
        <pc:spChg chg="mod">
          <ac:chgData name="Luke Waddell" userId="S::lcw50@cam.ac.uk::85c18176-63f4-4f2c-aca2-1e76f9046a06" providerId="AD" clId="Web-{6FCC70FC-EC8B-2988-CDAE-2ECB65F3C54B}" dt="2022-11-07T18:01:06.435" v="1" actId="20577"/>
          <ac:spMkLst>
            <pc:docMk/>
            <pc:sldMk cId="2676432338" sldId="256"/>
            <ac:spMk id="2" creationId="{500FE2D6-2FE2-1899-FFEE-CA0020F319C8}"/>
          </ac:spMkLst>
        </pc:spChg>
      </pc:sldChg>
      <pc:sldChg chg="addCm delCm">
        <pc:chgData name="Luke Waddell" userId="S::lcw50@cam.ac.uk::85c18176-63f4-4f2c-aca2-1e76f9046a06" providerId="AD" clId="Web-{6FCC70FC-EC8B-2988-CDAE-2ECB65F3C54B}" dt="2022-11-07T18:05:58.190" v="4"/>
        <pc:sldMkLst>
          <pc:docMk/>
          <pc:sldMk cId="3869673569" sldId="26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7258D-A822-CE45-29E6-ED05E8AE79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6FFB6F-C134-8DE0-B3CF-B6968BA0C5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A1B7BA-1A7E-F68F-4E60-993863E37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C7B0D-8D28-6846-A426-FC4C8B5A8602}" type="datetimeFigureOut">
              <a:rPr lang="en-GB" smtClean="0"/>
              <a:t>07/11/2022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31052F-1D74-91C9-4FDE-A1A91FAE2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25A59-E8F0-A7D7-CECC-8E89DFB3D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F5FBC-B21A-8845-A76F-F55713E463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9458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5B1BF-32E6-3FB7-1D27-9502E64F4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F705AC-B6FB-0C76-9AC3-272F3C527B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C895DA-0CBA-E3D2-BD06-AFBBAB522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C7B0D-8D28-6846-A426-FC4C8B5A8602}" type="datetimeFigureOut">
              <a:rPr lang="en-GB" smtClean="0"/>
              <a:t>07/11/2022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1F462-6C09-E56C-74DC-E43E7D2FB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5FAF7F-DBB9-E242-A77B-E05B3A3EE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F5FBC-B21A-8845-A76F-F55713E463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3938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042819-0C81-2544-303A-A49D184ACF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54B291-4DF7-DBA4-531E-59571C737D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7EBE1F-D657-324B-1C11-59B50F571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C7B0D-8D28-6846-A426-FC4C8B5A8602}" type="datetimeFigureOut">
              <a:rPr lang="en-GB" smtClean="0"/>
              <a:t>07/11/2022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37CA7C-48C9-0A9C-1CA0-5BDECDFF6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0F3AAF-D84C-E3C4-3287-3D0ECF163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F5FBC-B21A-8845-A76F-F55713E463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746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EFA4D-A08E-949B-AEF7-C12266879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DD034-99E7-44A1-C4D7-012956B77A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19D7B9-579C-88A8-5D44-9AC31530D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C7B0D-8D28-6846-A426-FC4C8B5A8602}" type="datetimeFigureOut">
              <a:rPr lang="en-GB" smtClean="0"/>
              <a:t>07/11/2022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563460-5899-D42E-4F39-C91A16421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D35138-A68C-8F0C-9BF3-A641CF56F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F5FBC-B21A-8845-A76F-F55713E463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4829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3B685-F874-7888-6870-0B3B59656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4F0319-62A3-D49B-9A7A-32410D9B17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35A153-BB2B-0100-51E2-3955536C7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C7B0D-8D28-6846-A426-FC4C8B5A8602}" type="datetimeFigureOut">
              <a:rPr lang="en-GB" smtClean="0"/>
              <a:t>07/11/2022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1C842B-9EAE-F754-A223-18A1650E0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FD1D7-0893-1473-889F-AD8E1820D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F5FBC-B21A-8845-A76F-F55713E463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002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A61EC-985F-4033-3D80-406CACDB9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A0C42-B8BA-3C72-A150-B33C920920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CB7CDB-EAA5-6F54-1CDF-F4959A4B42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7AFA29-C9B9-413C-B0B9-D3436A994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C7B0D-8D28-6846-A426-FC4C8B5A8602}" type="datetimeFigureOut">
              <a:rPr lang="en-GB" smtClean="0"/>
              <a:t>07/11/2022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179C3D-CA4A-E8DB-8265-B5C75AD84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DA01F9-E2E9-A2C3-C5D0-0DF038AD9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F5FBC-B21A-8845-A76F-F55713E463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3699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97976-C9EC-D364-21A8-076D3C261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3C79EE-668E-5A50-EBF2-04EA9D590C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76074-7E05-B78B-9A61-DD8AFF73DF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1562E9-80FF-AC22-DEAE-34CEB8D32E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DBBA59-0DE7-4AF3-BE65-05D129AB24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75839A-C94E-6AE5-AD8D-F944CB779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C7B0D-8D28-6846-A426-FC4C8B5A8602}" type="datetimeFigureOut">
              <a:rPr lang="en-GB" smtClean="0"/>
              <a:t>07/11/2022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45F051-77DB-81FE-E9AF-A2E237B48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5DF12C-8BCF-7F45-7F3A-5741A35B6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F5FBC-B21A-8845-A76F-F55713E463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6587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2364B-9869-2222-0D58-EF8AD11A7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19EB8B-BCAD-6CAA-4E73-BBC92CA2B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C7B0D-8D28-6846-A426-FC4C8B5A8602}" type="datetimeFigureOut">
              <a:rPr lang="en-GB" smtClean="0"/>
              <a:t>07/11/2022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D1A96F-DAC8-52F8-0ADB-BF0159CE4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8F2551-3E52-B6CD-6B78-A932BACF0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F5FBC-B21A-8845-A76F-F55713E463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4983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BCB441-75E6-5A16-B899-9A5E64A42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C7B0D-8D28-6846-A426-FC4C8B5A8602}" type="datetimeFigureOut">
              <a:rPr lang="en-GB" smtClean="0"/>
              <a:t>07/11/2022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B8E12C-4DEF-0BFD-9740-59211F29B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878BF6-A4AE-46FC-D65A-41BCA7C0D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F5FBC-B21A-8845-A76F-F55713E463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916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BCF3B-61DD-C648-B246-82D1594F3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6A67F-BA7E-8A96-2326-C9CDCEF94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D11701-CBB2-17DB-7FF4-1E065BF6DA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6D4DC9-5614-F838-44FC-8C19E6564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C7B0D-8D28-6846-A426-FC4C8B5A8602}" type="datetimeFigureOut">
              <a:rPr lang="en-GB" smtClean="0"/>
              <a:t>07/11/2022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258332-F2F3-92D7-54E5-FDA13D85A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DB470B-B1B7-F5FE-2672-6FCCA01DE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F5FBC-B21A-8845-A76F-F55713E463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0095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FAEDE-13D0-0F50-BAEE-6C1C6B63E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84F99A-2DA9-A5D8-128B-24DD0E9A46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2B658C-8597-7EE0-F921-6B95139F2E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F299C5-C6D7-88E5-F79F-F5C3015DE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C7B0D-8D28-6846-A426-FC4C8B5A8602}" type="datetimeFigureOut">
              <a:rPr lang="en-GB" smtClean="0"/>
              <a:t>07/11/2022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C1B10A-28D1-7D54-E6F4-2F6C21013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DAE7A-4BCC-1AD5-5754-C57802342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F5FBC-B21A-8845-A76F-F55713E463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2520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509CB6-5A66-693C-62B1-88AC8A4C4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D314C7-6421-CA48-D3CD-332ED550D7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435925-6E5F-DBD8-9A78-3433D0E1D7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6C7B0D-8D28-6846-A426-FC4C8B5A8602}" type="datetimeFigureOut">
              <a:rPr lang="en-GB" smtClean="0"/>
              <a:t>07/11/2022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659721-45B0-F197-07F9-3243D87AF0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4AEDE-F777-2EB3-F2F8-FEA21C8B66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4F5FBC-B21A-8845-A76F-F55713E463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1183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FE2D6-2FE2-1899-FFEE-CA0020F319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IDP Group M212</a:t>
            </a:r>
            <a:br>
              <a:rPr lang="en-GB" dirty="0"/>
            </a:br>
            <a:r>
              <a:rPr lang="en-GB" dirty="0"/>
              <a:t>First Presentation </a:t>
            </a:r>
            <a:r>
              <a:rPr lang="en-GB"/>
              <a:t>08/11/22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BC4DDD-7142-2B51-C87C-7337C45CCB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Mechanical: Tae and Ginny</a:t>
            </a:r>
          </a:p>
          <a:p>
            <a:r>
              <a:rPr lang="en-GB" dirty="0"/>
              <a:t>Electrical: TJ and Will</a:t>
            </a:r>
          </a:p>
          <a:p>
            <a:r>
              <a:rPr lang="en-GB" dirty="0"/>
              <a:t>Software: Lev, Luke and Talha</a:t>
            </a:r>
          </a:p>
        </p:txBody>
      </p:sp>
    </p:spTree>
    <p:extLst>
      <p:ext uri="{BB962C8B-B14F-4D97-AF65-F5344CB8AC3E}">
        <p14:creationId xmlns:p14="http://schemas.microsoft.com/office/powerpoint/2010/main" val="2676432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BEC98-1FC9-EEF4-9CE5-BF5727EEA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15E26-5E9F-EDD0-3CC3-DF7686C25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Build first iteration out of cardboard that can move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Follow a line on the table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Turn at junctions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Deal with the ramp/ tunnel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Be able to pick up and move with a block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Be able to locate blocks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Be able to sort blocks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Be able to do all that reliably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3238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FD168-CD36-57A5-60ED-BDB384F06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628" y="381907"/>
            <a:ext cx="10515600" cy="1325563"/>
          </a:xfrm>
        </p:spPr>
        <p:txBody>
          <a:bodyPr/>
          <a:lstStyle/>
          <a:p>
            <a:r>
              <a:rPr lang="en-GB" dirty="0"/>
              <a:t>Gantt</a:t>
            </a:r>
            <a:br>
              <a:rPr lang="en-GB" dirty="0"/>
            </a:br>
            <a:r>
              <a:rPr lang="en-GB" dirty="0"/>
              <a:t>Chart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CB4FDE-4355-C962-219B-9C54D04FC7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668" t="3061" r="2872" b="7560"/>
          <a:stretch/>
        </p:blipFill>
        <p:spPr>
          <a:xfrm>
            <a:off x="2377154" y="365125"/>
            <a:ext cx="9640676" cy="6127750"/>
          </a:xfrm>
        </p:spPr>
      </p:pic>
    </p:spTree>
    <p:extLst>
      <p:ext uri="{BB962C8B-B14F-4D97-AF65-F5344CB8AC3E}">
        <p14:creationId xmlns:p14="http://schemas.microsoft.com/office/powerpoint/2010/main" val="3869673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11D1E-21E7-DF15-179B-F86E36D05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Mechanical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0DC69-63AA-007D-199E-037FBC803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7013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C819D-03C9-C6AC-CCFB-E3AA8634B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Line following system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15692A-BD7D-DCFE-D2EC-EBAFED08FA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235" y="1499477"/>
            <a:ext cx="5832864" cy="50192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766B44-51EC-99CC-EB24-F4C57A310A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0786" y="1690688"/>
            <a:ext cx="4954389" cy="463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836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25880-F11F-9DBE-EE7F-77B714C2A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Software (done)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1CB71D-7AFA-DAA5-81F0-E615DC6AC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Line following system</a:t>
            </a:r>
          </a:p>
          <a:p>
            <a:pPr lvl="1"/>
            <a:r>
              <a:rPr lang="en-GB" dirty="0"/>
              <a:t>Motor speed conditional on sensor detection</a:t>
            </a:r>
          </a:p>
          <a:p>
            <a:pPr lvl="1"/>
            <a:r>
              <a:rPr lang="en-GB" dirty="0"/>
              <a:t>Speed fading</a:t>
            </a:r>
          </a:p>
          <a:p>
            <a:pPr lvl="1"/>
            <a:r>
              <a:rPr lang="en-GB" dirty="0"/>
              <a:t>Delay for allowing updated sensor reading inputs</a:t>
            </a:r>
          </a:p>
          <a:p>
            <a:pPr lvl="1"/>
            <a:r>
              <a:rPr lang="en-GB" dirty="0"/>
              <a:t>Currently in Arduino</a:t>
            </a:r>
          </a:p>
          <a:p>
            <a:r>
              <a:rPr lang="en-GB" dirty="0"/>
              <a:t>Sensor detection tested</a:t>
            </a:r>
          </a:p>
          <a:p>
            <a:r>
              <a:rPr lang="en-GB" dirty="0"/>
              <a:t>Line following system tested to work</a:t>
            </a:r>
          </a:p>
        </p:txBody>
      </p:sp>
    </p:spTree>
    <p:extLst>
      <p:ext uri="{BB962C8B-B14F-4D97-AF65-F5344CB8AC3E}">
        <p14:creationId xmlns:p14="http://schemas.microsoft.com/office/powerpoint/2010/main" val="600784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3F7B452-C283-0CFF-B675-436933BC8EEA}"/>
              </a:ext>
            </a:extLst>
          </p:cNvPr>
          <p:cNvSpPr txBox="1"/>
          <p:nvPr/>
        </p:nvSpPr>
        <p:spPr>
          <a:xfrm>
            <a:off x="86088" y="1166842"/>
            <a:ext cx="6268177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600" b="0" dirty="0">
                <a:solidFill>
                  <a:srgbClr val="00979D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GB" sz="16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loop</a:t>
            </a:r>
            <a:r>
              <a:rPr lang="en-GB" sz="16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GB" sz="16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{</a:t>
            </a:r>
            <a:endParaRPr lang="en-GB" sz="1600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600" b="0" dirty="0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    //</a:t>
            </a:r>
            <a:r>
              <a:rPr lang="en-GB" sz="1600" b="0" dirty="0" err="1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sensorValue</a:t>
            </a:r>
            <a:r>
              <a:rPr lang="en-GB" sz="1600" b="0" dirty="0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sz="1600" b="0" dirty="0" err="1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analogRead</a:t>
            </a:r>
            <a:r>
              <a:rPr lang="en-GB" sz="1600" b="0" dirty="0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600" b="0" dirty="0" err="1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signalPin</a:t>
            </a:r>
            <a:r>
              <a:rPr lang="en-GB" sz="1600" b="0" dirty="0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);</a:t>
            </a:r>
            <a:endParaRPr lang="en-GB" sz="1600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6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600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sensorLeft</a:t>
            </a:r>
            <a:r>
              <a:rPr lang="en-GB" sz="16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sz="1600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digitalRead</a:t>
            </a:r>
            <a:r>
              <a:rPr lang="en-GB" sz="16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6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signalPin1</a:t>
            </a:r>
            <a:r>
              <a:rPr lang="en-GB" sz="16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GB" sz="16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16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600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sensorRight</a:t>
            </a:r>
            <a:r>
              <a:rPr lang="en-GB" sz="16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sz="1600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digitalRead</a:t>
            </a:r>
            <a:r>
              <a:rPr lang="en-GB" sz="16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6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signalPin2</a:t>
            </a:r>
            <a:r>
              <a:rPr lang="en-GB" sz="16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GB" sz="16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16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600" b="0" dirty="0">
                <a:solidFill>
                  <a:srgbClr val="728E0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sz="16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GB" sz="16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sensorLeft</a:t>
            </a:r>
            <a:r>
              <a:rPr lang="en-GB" sz="16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GB" sz="1600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sensorRight</a:t>
            </a:r>
            <a:r>
              <a:rPr lang="en-GB" sz="16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GB" sz="16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GB" sz="1600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16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GB" sz="16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{</a:t>
            </a:r>
            <a:endParaRPr lang="en-GB" sz="1600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6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GB" sz="1600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motorLeft</a:t>
            </a:r>
            <a:r>
              <a:rPr lang="en-GB" sz="16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GB" sz="1600" b="0" dirty="0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en-GB" sz="16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6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FORWARD</a:t>
            </a:r>
            <a:r>
              <a:rPr lang="en-GB" sz="16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GB" sz="16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16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GB" sz="1600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motorRight</a:t>
            </a:r>
            <a:r>
              <a:rPr lang="en-GB" sz="16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GB" sz="1600" b="0" dirty="0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en-GB" sz="16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6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FORWARD</a:t>
            </a:r>
            <a:r>
              <a:rPr lang="en-GB" sz="16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GB" sz="16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16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6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GB" sz="16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>
                <a:solidFill>
                  <a:srgbClr val="728E0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GB" sz="16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>
                <a:solidFill>
                  <a:srgbClr val="728E0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sz="16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600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sensorLeft</a:t>
            </a:r>
            <a:r>
              <a:rPr lang="en-GB" sz="16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GB" sz="1600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sz="16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GB" sz="1600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sensorRight</a:t>
            </a:r>
            <a:r>
              <a:rPr lang="en-GB" sz="16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GB" sz="1600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16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){</a:t>
            </a:r>
            <a:endParaRPr lang="en-GB" sz="1600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6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GB" sz="1600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motorLeft</a:t>
            </a:r>
            <a:r>
              <a:rPr lang="en-GB" sz="16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GB" sz="1600" b="0" dirty="0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en-GB" sz="16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6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RELEASE</a:t>
            </a:r>
            <a:r>
              <a:rPr lang="en-GB" sz="16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GB" sz="16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16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GB" sz="1600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motorRight</a:t>
            </a:r>
            <a:r>
              <a:rPr lang="en-GB" sz="16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GB" sz="1600" b="0" dirty="0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en-GB" sz="16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6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FORWARD</a:t>
            </a:r>
            <a:r>
              <a:rPr lang="en-GB" sz="16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GB" sz="16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16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6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GB" sz="16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>
                <a:solidFill>
                  <a:srgbClr val="728E0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GB" sz="16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>
                <a:solidFill>
                  <a:srgbClr val="728E0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sz="16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600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sensorRight</a:t>
            </a:r>
            <a:r>
              <a:rPr lang="en-GB" sz="16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GB" sz="1600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sz="16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GB" sz="1600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sensorLeft</a:t>
            </a:r>
            <a:r>
              <a:rPr lang="en-GB" sz="16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GB" sz="1600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16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){</a:t>
            </a:r>
            <a:endParaRPr lang="en-GB" sz="1600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6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GB" sz="1600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motorLeft</a:t>
            </a:r>
            <a:r>
              <a:rPr lang="en-GB" sz="16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GB" sz="1600" b="0" dirty="0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en-GB" sz="16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6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FORWARD</a:t>
            </a:r>
            <a:r>
              <a:rPr lang="en-GB" sz="16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GB" sz="16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16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GB" sz="1600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motorRight</a:t>
            </a:r>
            <a:r>
              <a:rPr lang="en-GB" sz="16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GB" sz="1600" b="0" dirty="0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en-GB" sz="16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6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RELEASE</a:t>
            </a:r>
            <a:r>
              <a:rPr lang="en-GB" sz="16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GB" sz="16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16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6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GB" sz="16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>
                <a:solidFill>
                  <a:srgbClr val="728E0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GB" sz="16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>
                <a:solidFill>
                  <a:srgbClr val="728E0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sz="16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GB" sz="1600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sensorLeft</a:t>
            </a:r>
            <a:r>
              <a:rPr lang="en-GB" sz="16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GB" sz="1600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sensorRight</a:t>
            </a:r>
            <a:r>
              <a:rPr lang="en-GB" sz="16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GB" sz="16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GB" sz="1600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sz="16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GB" sz="16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{</a:t>
            </a:r>
            <a:endParaRPr lang="en-GB" sz="1600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6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GB" sz="1600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motorLeft</a:t>
            </a:r>
            <a:r>
              <a:rPr lang="en-GB" sz="16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GB" sz="1600" b="0" dirty="0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en-GB" sz="16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6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RELEASE</a:t>
            </a:r>
            <a:r>
              <a:rPr lang="en-GB" sz="16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GB" sz="16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16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GB" sz="1600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motorRight</a:t>
            </a:r>
            <a:r>
              <a:rPr lang="en-GB" sz="16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GB" sz="1600" b="0" dirty="0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en-GB" sz="16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6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RELEASE</a:t>
            </a:r>
            <a:r>
              <a:rPr lang="en-GB" sz="16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GB" sz="16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16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6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}</a:t>
            </a:r>
            <a:endParaRPr lang="en-GB" sz="1600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6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}</a:t>
            </a:r>
            <a:endParaRPr lang="en-GB" sz="1600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02FC00-18C9-75AB-686E-2FBCC527D540}"/>
              </a:ext>
            </a:extLst>
          </p:cNvPr>
          <p:cNvSpPr txBox="1"/>
          <p:nvPr/>
        </p:nvSpPr>
        <p:spPr>
          <a:xfrm>
            <a:off x="172177" y="123110"/>
            <a:ext cx="6096000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4400" dirty="0"/>
              <a:t>Sensor-motor interaction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32A21AB-812E-9849-404F-92F58FFA0A5D}"/>
              </a:ext>
            </a:extLst>
          </p:cNvPr>
          <p:cNvCxnSpPr>
            <a:stCxn id="7" idx="2"/>
            <a:endCxn id="4" idx="0"/>
          </p:cNvCxnSpPr>
          <p:nvPr/>
        </p:nvCxnSpPr>
        <p:spPr>
          <a:xfrm>
            <a:off x="3220177" y="892551"/>
            <a:ext cx="0" cy="2742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0A6ABA5-5B1B-A4E3-F1FF-A654DFE6BFF4}"/>
              </a:ext>
            </a:extLst>
          </p:cNvPr>
          <p:cNvSpPr txBox="1"/>
          <p:nvPr/>
        </p:nvSpPr>
        <p:spPr>
          <a:xfrm>
            <a:off x="6646268" y="1166842"/>
            <a:ext cx="5339817" cy="48320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4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400" b="0" dirty="0">
                <a:solidFill>
                  <a:srgbClr val="728E0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sz="14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sensorState1 == </a:t>
            </a:r>
            <a:r>
              <a:rPr lang="en-GB" sz="1400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sz="14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){</a:t>
            </a:r>
            <a:endParaRPr lang="en-GB" sz="1400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4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GB" sz="1400" b="0" dirty="0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myMotor1</a:t>
            </a:r>
            <a:r>
              <a:rPr lang="en-GB" sz="14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GB" sz="1400" b="0" dirty="0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en-GB" sz="14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FORWARD</a:t>
            </a:r>
            <a:r>
              <a:rPr lang="en-GB" sz="14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GB" sz="14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14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GB" sz="1400" b="0" dirty="0">
                <a:solidFill>
                  <a:srgbClr val="728E0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GB" sz="14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sz="14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400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sz="14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,i&lt;</a:t>
            </a:r>
            <a:r>
              <a:rPr lang="en-GB" sz="1400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255</a:t>
            </a:r>
            <a:r>
              <a:rPr lang="en-GB" sz="14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,i++</a:t>
            </a:r>
            <a:r>
              <a:rPr lang="en-GB" sz="14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){</a:t>
            </a:r>
            <a:endParaRPr lang="en-GB" sz="1400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4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400" b="0" dirty="0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myMotor1</a:t>
            </a:r>
            <a:r>
              <a:rPr lang="en-GB" sz="14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GB" sz="1400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setSpeed</a:t>
            </a:r>
            <a:r>
              <a:rPr lang="en-GB" sz="14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sz="14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GB" sz="14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14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400" b="0" dirty="0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delay</a:t>
            </a:r>
            <a:r>
              <a:rPr lang="en-GB" sz="14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GB" sz="14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GB" sz="14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14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GB" sz="14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}</a:t>
            </a:r>
            <a:endParaRPr lang="en-GB" sz="1400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4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GB" sz="1400" b="0" dirty="0">
                <a:solidFill>
                  <a:srgbClr val="728E0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GB" sz="14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sensorState1 == </a:t>
            </a:r>
            <a:r>
              <a:rPr lang="en-GB" sz="1400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sz="14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){</a:t>
            </a:r>
            <a:endParaRPr lang="en-GB" sz="1400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4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400" b="0" dirty="0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myMotor1</a:t>
            </a:r>
            <a:r>
              <a:rPr lang="en-GB" sz="14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GB" sz="1400" b="0" dirty="0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en-GB" sz="14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FORWARD</a:t>
            </a:r>
            <a:r>
              <a:rPr lang="en-GB" sz="14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GB" sz="14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14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GB" sz="14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}</a:t>
            </a:r>
            <a:endParaRPr lang="en-GB" sz="1400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4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sz="14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}</a:t>
            </a:r>
            <a:endParaRPr lang="en-GB" sz="1400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4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4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GB" sz="1400" b="0" dirty="0">
                <a:solidFill>
                  <a:srgbClr val="728E0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GB" sz="14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{</a:t>
            </a:r>
            <a:endParaRPr lang="en-GB" sz="1400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4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GB" sz="1400" b="0" dirty="0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myMotor1</a:t>
            </a:r>
            <a:r>
              <a:rPr lang="en-GB" sz="14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GB" sz="1400" b="0" dirty="0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en-GB" sz="14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RELEASE</a:t>
            </a:r>
            <a:r>
              <a:rPr lang="en-GB" sz="14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GB" sz="14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14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4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}</a:t>
            </a:r>
            <a:endParaRPr lang="en-GB" sz="1400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4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  sensorState2 = </a:t>
            </a:r>
            <a:r>
              <a:rPr lang="en-GB" sz="1400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digitalRead</a:t>
            </a:r>
            <a:r>
              <a:rPr lang="en-GB" sz="14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signalPin2</a:t>
            </a:r>
            <a:r>
              <a:rPr lang="en-GB" sz="14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GB" sz="14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14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400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n-GB" sz="1400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400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GB" sz="14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sensorState2</a:t>
            </a:r>
            <a:r>
              <a:rPr lang="en-GB" sz="14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GB" sz="14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14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400" b="0" dirty="0">
                <a:solidFill>
                  <a:srgbClr val="728E0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sz="14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sensorState2 == </a:t>
            </a:r>
            <a:r>
              <a:rPr lang="en-GB" sz="1400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sz="14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){</a:t>
            </a:r>
            <a:endParaRPr lang="en-GB" sz="1400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4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GB" sz="1400" b="0" dirty="0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myMotor2</a:t>
            </a:r>
            <a:r>
              <a:rPr lang="en-GB" sz="14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GB" sz="1400" b="0" dirty="0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en-GB" sz="14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FORWARD</a:t>
            </a:r>
            <a:r>
              <a:rPr lang="en-GB" sz="14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GB" sz="14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14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GB" sz="1400" b="0" dirty="0">
                <a:solidFill>
                  <a:srgbClr val="728E0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GB" sz="14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sz="14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400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sz="14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,i&lt;</a:t>
            </a:r>
            <a:r>
              <a:rPr lang="en-GB" sz="1400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255</a:t>
            </a:r>
            <a:r>
              <a:rPr lang="en-GB" sz="14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,i++</a:t>
            </a:r>
            <a:r>
              <a:rPr lang="en-GB" sz="14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){</a:t>
            </a:r>
            <a:endParaRPr lang="en-GB" sz="1400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4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400" b="0" dirty="0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myMotor2</a:t>
            </a:r>
            <a:r>
              <a:rPr lang="en-GB" sz="14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GB" sz="1400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setSpeed</a:t>
            </a:r>
            <a:r>
              <a:rPr lang="en-GB" sz="14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sz="14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GB" sz="14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14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400" b="0" dirty="0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delay</a:t>
            </a:r>
            <a:r>
              <a:rPr lang="en-GB" sz="14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GB" sz="14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GB" sz="14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14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GB" sz="14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}</a:t>
            </a:r>
            <a:endParaRPr lang="en-GB" sz="1400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4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6C24C69-8E4C-EE3A-B4A1-B123AA287681}"/>
              </a:ext>
            </a:extLst>
          </p:cNvPr>
          <p:cNvSpPr txBox="1"/>
          <p:nvPr/>
        </p:nvSpPr>
        <p:spPr>
          <a:xfrm>
            <a:off x="8224499" y="123110"/>
            <a:ext cx="2183355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sz="4400" dirty="0"/>
              <a:t>“Fading”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DDEA377-8419-7B43-BC11-2FA0EE23DD03}"/>
              </a:ext>
            </a:extLst>
          </p:cNvPr>
          <p:cNvCxnSpPr>
            <a:cxnSpLocks/>
            <a:stCxn id="14" idx="2"/>
            <a:endCxn id="13" idx="0"/>
          </p:cNvCxnSpPr>
          <p:nvPr/>
        </p:nvCxnSpPr>
        <p:spPr>
          <a:xfrm>
            <a:off x="9316177" y="892551"/>
            <a:ext cx="0" cy="2742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856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973CB-10F6-4155-F25A-650C72DFA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Software (future)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20D63-4B02-9BCE-2F73-8B8A6C6CA4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Ultrasonic sensor for wall/block detection (no white line)</a:t>
            </a:r>
          </a:p>
          <a:p>
            <a:r>
              <a:rPr lang="en-GB" dirty="0"/>
              <a:t>Python + </a:t>
            </a:r>
            <a:r>
              <a:rPr lang="en-GB" dirty="0" err="1"/>
              <a:t>PySerial</a:t>
            </a:r>
            <a:r>
              <a:rPr lang="en-GB" dirty="0"/>
              <a:t> for greater allowed code complexity</a:t>
            </a:r>
          </a:p>
          <a:p>
            <a:r>
              <a:rPr lang="en-GB" dirty="0"/>
              <a:t>Implementation of context</a:t>
            </a:r>
          </a:p>
          <a:p>
            <a:r>
              <a:rPr lang="en-GB" dirty="0"/>
              <a:t>Redundancies</a:t>
            </a:r>
          </a:p>
          <a:p>
            <a:r>
              <a:rPr lang="en-GB" dirty="0"/>
              <a:t>Conditions for transportation based on block type</a:t>
            </a:r>
          </a:p>
          <a:p>
            <a:r>
              <a:rPr lang="en-GB" dirty="0"/>
              <a:t>Further testing for all of the above</a:t>
            </a:r>
          </a:p>
        </p:txBody>
      </p:sp>
    </p:spTree>
    <p:extLst>
      <p:ext uri="{BB962C8B-B14F-4D97-AF65-F5344CB8AC3E}">
        <p14:creationId xmlns:p14="http://schemas.microsoft.com/office/powerpoint/2010/main" val="4162873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F7145-D73B-5F92-EA55-5B817E1AE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CB3B9-A820-12ED-E561-48B55B26D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93229" cy="4351338"/>
          </a:xfrm>
        </p:spPr>
        <p:txBody>
          <a:bodyPr/>
          <a:lstStyle/>
          <a:p>
            <a:r>
              <a:rPr lang="en-GB" dirty="0"/>
              <a:t>In conclusion, we are going to be the best team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FE75A5-A7D0-82FF-9252-A5ADE4DF52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234" b="40283"/>
          <a:stretch/>
        </p:blipFill>
        <p:spPr>
          <a:xfrm>
            <a:off x="6730313" y="2160020"/>
            <a:ext cx="4875899" cy="3682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703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439</Words>
  <Application>Microsoft Office PowerPoint</Application>
  <PresentationFormat>Widescreen</PresentationFormat>
  <Paragraphs>75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Office Theme</vt:lpstr>
      <vt:lpstr>IDP Group M212 First Presentation 08/11/22</vt:lpstr>
      <vt:lpstr>Plan</vt:lpstr>
      <vt:lpstr>Gantt Chart</vt:lpstr>
      <vt:lpstr>Mechanical</vt:lpstr>
      <vt:lpstr>Line following system</vt:lpstr>
      <vt:lpstr>Software (done)</vt:lpstr>
      <vt:lpstr>PowerPoint Presentation</vt:lpstr>
      <vt:lpstr>Software (future) 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IDP Group M212 First Presentation 7/11/22</dc:title>
  <dc:creator>Microsoft Office User</dc:creator>
  <cp:lastModifiedBy>talha javed</cp:lastModifiedBy>
  <cp:revision>2</cp:revision>
  <dcterms:created xsi:type="dcterms:W3CDTF">2022-11-07T17:47:22Z</dcterms:created>
  <dcterms:modified xsi:type="dcterms:W3CDTF">2022-11-08T00:52:03Z</dcterms:modified>
</cp:coreProperties>
</file>