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E2E3F47-8A21-27E0-7F8A-2326C8ED8F7E}" name="Luke Waddell" initials="LW" userId="S::lcw50@cam.ac.uk::85c18176-63f4-4f2c-aca2-1e76f9046a0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CC70FC-EC8B-2988-CDAE-2ECB65F3C54B}" v="6" dt="2022-11-07T18:05:58.190"/>
    <p1510:client id="{B264BEC1-18C8-B844-9B8B-FCD4F684209D}" v="306" dt="2022-11-07T18:34:16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e Waddell" userId="S::lcw50@cam.ac.uk::85c18176-63f4-4f2c-aca2-1e76f9046a06" providerId="AD" clId="Web-{6FCC70FC-EC8B-2988-CDAE-2ECB65F3C54B}"/>
    <pc:docChg chg="mod modSld">
      <pc:chgData name="Luke Waddell" userId="S::lcw50@cam.ac.uk::85c18176-63f4-4f2c-aca2-1e76f9046a06" providerId="AD" clId="Web-{6FCC70FC-EC8B-2988-CDAE-2ECB65F3C54B}" dt="2022-11-07T18:05:58.190" v="4"/>
      <pc:docMkLst>
        <pc:docMk/>
      </pc:docMkLst>
      <pc:sldChg chg="modSp">
        <pc:chgData name="Luke Waddell" userId="S::lcw50@cam.ac.uk::85c18176-63f4-4f2c-aca2-1e76f9046a06" providerId="AD" clId="Web-{6FCC70FC-EC8B-2988-CDAE-2ECB65F3C54B}" dt="2022-11-07T18:01:06.435" v="1" actId="20577"/>
        <pc:sldMkLst>
          <pc:docMk/>
          <pc:sldMk cId="2676432338" sldId="256"/>
        </pc:sldMkLst>
        <pc:spChg chg="mod">
          <ac:chgData name="Luke Waddell" userId="S::lcw50@cam.ac.uk::85c18176-63f4-4f2c-aca2-1e76f9046a06" providerId="AD" clId="Web-{6FCC70FC-EC8B-2988-CDAE-2ECB65F3C54B}" dt="2022-11-07T18:01:06.435" v="1" actId="20577"/>
          <ac:spMkLst>
            <pc:docMk/>
            <pc:sldMk cId="2676432338" sldId="256"/>
            <ac:spMk id="2" creationId="{500FE2D6-2FE2-1899-FFEE-CA0020F319C8}"/>
          </ac:spMkLst>
        </pc:spChg>
      </pc:sldChg>
      <pc:sldChg chg="addCm delCm">
        <pc:chgData name="Luke Waddell" userId="S::lcw50@cam.ac.uk::85c18176-63f4-4f2c-aca2-1e76f9046a06" providerId="AD" clId="Web-{6FCC70FC-EC8B-2988-CDAE-2ECB65F3C54B}" dt="2022-11-07T18:05:58.190" v="4"/>
        <pc:sldMkLst>
          <pc:docMk/>
          <pc:sldMk cId="3869673569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258D-A822-CE45-29E6-ED05E8AE7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FFB6F-C134-8DE0-B3CF-B6968BA0C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1B7BA-1A7E-F68F-4E60-993863E37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7B0D-8D28-6846-A426-FC4C8B5A8602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1052F-1D74-91C9-4FDE-A1A91FAE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25A59-E8F0-A7D7-CECC-8E89DFB3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5FBC-B21A-8845-A76F-F55713E46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45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B1BF-32E6-3FB7-1D27-9502E64F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705AC-B6FB-0C76-9AC3-272F3C527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895DA-0CBA-E3D2-BD06-AFBBAB52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7B0D-8D28-6846-A426-FC4C8B5A8602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1F462-6C09-E56C-74DC-E43E7D2F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FAF7F-DBB9-E242-A77B-E05B3A3E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5FBC-B21A-8845-A76F-F55713E46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93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42819-0C81-2544-303A-A49D184AC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4B291-4DF7-DBA4-531E-59571C737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EBE1F-D657-324B-1C11-59B50F571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7B0D-8D28-6846-A426-FC4C8B5A8602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7CA7C-48C9-0A9C-1CA0-5BDECDFF6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F3AAF-D84C-E3C4-3287-3D0ECF16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5FBC-B21A-8845-A76F-F55713E46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4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EFA4D-A08E-949B-AEF7-C1226687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DD034-99E7-44A1-C4D7-012956B7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9D7B9-579C-88A8-5D44-9AC31530D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7B0D-8D28-6846-A426-FC4C8B5A8602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63460-5899-D42E-4F39-C91A1642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35138-A68C-8F0C-9BF3-A641CF56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5FBC-B21A-8845-A76F-F55713E46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82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B685-F874-7888-6870-0B3B59656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F0319-62A3-D49B-9A7A-32410D9B1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5A153-BB2B-0100-51E2-3955536C7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7B0D-8D28-6846-A426-FC4C8B5A8602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C842B-9EAE-F754-A223-18A1650E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FD1D7-0893-1473-889F-AD8E1820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5FBC-B21A-8845-A76F-F55713E46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0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61EC-985F-4033-3D80-406CACDB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A0C42-B8BA-3C72-A150-B33C92092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B7CDB-EAA5-6F54-1CDF-F4959A4B4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AFA29-C9B9-413C-B0B9-D3436A99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7B0D-8D28-6846-A426-FC4C8B5A8602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79C3D-CA4A-E8DB-8265-B5C75AD8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A01F9-E2E9-A2C3-C5D0-0DF038AD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5FBC-B21A-8845-A76F-F55713E46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69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7976-C9EC-D364-21A8-076D3C261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C79EE-668E-5A50-EBF2-04EA9D590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76074-7E05-B78B-9A61-DD8AFF73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562E9-80FF-AC22-DEAE-34CEB8D32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DBBA59-0DE7-4AF3-BE65-05D129AB2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5839A-C94E-6AE5-AD8D-F944CB77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7B0D-8D28-6846-A426-FC4C8B5A8602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5F051-77DB-81FE-E9AF-A2E237B4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5DF12C-8BCF-7F45-7F3A-5741A35B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5FBC-B21A-8845-A76F-F55713E46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58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364B-9869-2222-0D58-EF8AD11A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9EB8B-BCAD-6CAA-4E73-BBC92CA2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7B0D-8D28-6846-A426-FC4C8B5A8602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1A96F-DAC8-52F8-0ADB-BF0159CE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F2551-3E52-B6CD-6B78-A932BACF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5FBC-B21A-8845-A76F-F55713E46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98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CB441-75E6-5A16-B899-9A5E64A4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7B0D-8D28-6846-A426-FC4C8B5A8602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8E12C-4DEF-0BFD-9740-59211F29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78BF6-A4AE-46FC-D65A-41BCA7C0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5FBC-B21A-8845-A76F-F55713E46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1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BCF3B-61DD-C648-B246-82D1594F3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6A67F-BA7E-8A96-2326-C9CDCEF94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11701-CBB2-17DB-7FF4-1E065BF6D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D4DC9-5614-F838-44FC-8C19E656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7B0D-8D28-6846-A426-FC4C8B5A8602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58332-F2F3-92D7-54E5-FDA13D85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B470B-B1B7-F5FE-2672-6FCCA01D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5FBC-B21A-8845-A76F-F55713E46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09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AEDE-13D0-0F50-BAEE-6C1C6B63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4F99A-2DA9-A5D8-128B-24DD0E9A4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B658C-8597-7EE0-F921-6B95139F2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299C5-C6D7-88E5-F79F-F5C3015D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7B0D-8D28-6846-A426-FC4C8B5A8602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1B10A-28D1-7D54-E6F4-2F6C21013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DAE7A-4BCC-1AD5-5754-C5780234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5FBC-B21A-8845-A76F-F55713E46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52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09CB6-5A66-693C-62B1-88AC8A4C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314C7-6421-CA48-D3CD-332ED550D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35925-6E5F-DBD8-9A78-3433D0E1D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C7B0D-8D28-6846-A426-FC4C8B5A8602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59721-45B0-F197-07F9-3243D87AF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4AEDE-F777-2EB3-F2F8-FEA21C8B6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F5FBC-B21A-8845-A76F-F55713E46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18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E2D6-2FE2-1899-FFEE-CA0020F31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IDP Group M212</a:t>
            </a:r>
            <a:br>
              <a:rPr lang="en-GB" dirty="0"/>
            </a:br>
            <a:r>
              <a:rPr lang="en-GB" dirty="0"/>
              <a:t>First Presentation </a:t>
            </a:r>
            <a:r>
              <a:rPr lang="en-GB"/>
              <a:t>08/11/22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C4DDD-7142-2B51-C87C-7337C45CCB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Mechanical: Tae and Ginny</a:t>
            </a:r>
          </a:p>
          <a:p>
            <a:r>
              <a:rPr lang="en-GB" dirty="0"/>
              <a:t>Electrical: TJ and Will</a:t>
            </a:r>
          </a:p>
          <a:p>
            <a:r>
              <a:rPr lang="en-GB" dirty="0"/>
              <a:t>Software: Lev, Luke and Talha</a:t>
            </a:r>
          </a:p>
        </p:txBody>
      </p:sp>
    </p:spTree>
    <p:extLst>
      <p:ext uri="{BB962C8B-B14F-4D97-AF65-F5344CB8AC3E}">
        <p14:creationId xmlns:p14="http://schemas.microsoft.com/office/powerpoint/2010/main" val="267643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EC98-1FC9-EEF4-9CE5-BF5727EE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15E26-5E9F-EDD0-3CC3-DF7686C25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Build first iteration out of cardboard that can move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Follow a line on the table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Turn at junctions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Deal with the ramp/ tunnel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Be able to pick up and move with a block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Be able to locate blocks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Be able to sort blocks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Be able to do all that reliably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323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D168-CD36-57A5-60ED-BDB384F0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8" y="381907"/>
            <a:ext cx="10515600" cy="1325563"/>
          </a:xfrm>
        </p:spPr>
        <p:txBody>
          <a:bodyPr/>
          <a:lstStyle/>
          <a:p>
            <a:r>
              <a:rPr lang="en-GB" dirty="0"/>
              <a:t>Gantt</a:t>
            </a:r>
            <a:br>
              <a:rPr lang="en-GB" dirty="0"/>
            </a:br>
            <a:r>
              <a:rPr lang="en-GB" dirty="0"/>
              <a:t>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CB4FDE-4355-C962-219B-9C54D04FC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68" t="3061" r="2872" b="7560"/>
          <a:stretch/>
        </p:blipFill>
        <p:spPr>
          <a:xfrm>
            <a:off x="2377154" y="365125"/>
            <a:ext cx="9640676" cy="6127750"/>
          </a:xfrm>
        </p:spPr>
      </p:pic>
    </p:spTree>
    <p:extLst>
      <p:ext uri="{BB962C8B-B14F-4D97-AF65-F5344CB8AC3E}">
        <p14:creationId xmlns:p14="http://schemas.microsoft.com/office/powerpoint/2010/main" val="386967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1D1E-21E7-DF15-179B-F86E36D0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Mechanical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0DC69-63AA-007D-199E-037FBC803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01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819D-03C9-C6AC-CCFB-E3AA8634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 following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5692A-BD7D-DCFE-D2EC-EBAFED08F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35" y="1499477"/>
            <a:ext cx="5832864" cy="5019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766B44-51EC-99CC-EB24-F4C57A310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786" y="1690688"/>
            <a:ext cx="4954389" cy="46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3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5880-F11F-9DBE-EE7F-77B714C2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20FCC-76FA-1EDE-6801-1F5F336A0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84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7145-D73B-5F92-EA55-5B817E1A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B3B9-A820-12ED-E561-48B55B26D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3229" cy="4351338"/>
          </a:xfrm>
        </p:spPr>
        <p:txBody>
          <a:bodyPr/>
          <a:lstStyle/>
          <a:p>
            <a:r>
              <a:rPr lang="en-GB" dirty="0"/>
              <a:t>In conclusion, we are going to be the best team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E75A5-A7D0-82FF-9252-A5ADE4DF52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34" b="40283"/>
          <a:stretch/>
        </p:blipFill>
        <p:spPr>
          <a:xfrm>
            <a:off x="6730313" y="2160020"/>
            <a:ext cx="4875899" cy="368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03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96</Words>
  <Application>Microsoft Macintosh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IDP Group M212 First Presentation 08/11/22</vt:lpstr>
      <vt:lpstr>Plan</vt:lpstr>
      <vt:lpstr>Gantt Chart</vt:lpstr>
      <vt:lpstr>Mechanical</vt:lpstr>
      <vt:lpstr>Line following system</vt:lpstr>
      <vt:lpstr>Software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IDP Group M212 First Presentation 7/11/22</dc:title>
  <dc:creator>Microsoft Office User</dc:creator>
  <cp:lastModifiedBy>Microsoft Office User</cp:lastModifiedBy>
  <cp:revision>1</cp:revision>
  <dcterms:created xsi:type="dcterms:W3CDTF">2022-11-07T17:47:22Z</dcterms:created>
  <dcterms:modified xsi:type="dcterms:W3CDTF">2022-11-07T18:34:36Z</dcterms:modified>
</cp:coreProperties>
</file>