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3" r:id="rId5"/>
    <p:sldId id="264" r:id="rId6"/>
    <p:sldId id="262" r:id="rId7"/>
    <p:sldId id="258" r:id="rId8"/>
    <p:sldId id="266" r:id="rId9"/>
    <p:sldId id="259" r:id="rId10"/>
    <p:sldId id="260" r:id="rId11"/>
    <p:sldId id="257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984F-17FD-AD60-1E6E-9F50B3389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4B49C-199D-804F-4C0E-33722A893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FCAA4-536C-EBC2-6454-ADE30F06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4163-4824-4750-A6F7-8292A9A6E226}" type="datetimeFigureOut">
              <a:rPr lang="en-IL" smtClean="0"/>
              <a:t>21/04/2023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F447-42E5-DC20-3942-CDDBC361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7E797-B235-C369-EBBD-DF74C831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515-6660-4837-AF60-3789DCE000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467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0A0B-A4D0-1A53-091F-599C6D46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FF5B9-DAE9-9F27-A01B-60C626021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F44A0-3F40-2FC3-07AC-289C6DCE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4163-4824-4750-A6F7-8292A9A6E226}" type="datetimeFigureOut">
              <a:rPr lang="en-IL" smtClean="0"/>
              <a:t>21/04/2023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B1B7-59AA-7181-A39A-03ACEDD4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CF33-F85A-4E83-1B1F-851EF9DF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515-6660-4837-AF60-3789DCE000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773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D6E5F-8A24-F13F-2FAD-FD160BBFE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2E18B-DB94-DABA-9A73-E9B51F0BB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8EB2-2FDA-0FB8-57E5-98CDE91D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4163-4824-4750-A6F7-8292A9A6E226}" type="datetimeFigureOut">
              <a:rPr lang="en-IL" smtClean="0"/>
              <a:t>21/04/2023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B53C1-A257-2AD4-017F-4547B81E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BD52-A28D-C486-70AB-0954208E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515-6660-4837-AF60-3789DCE000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400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9292-0037-18FB-6DD2-8E9FDF28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EE674-08B3-EF7D-6F16-964DB641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2181-2ABA-2AE4-46B4-D0B56A3B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4163-4824-4750-A6F7-8292A9A6E226}" type="datetimeFigureOut">
              <a:rPr lang="en-IL" smtClean="0"/>
              <a:t>21/04/2023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7C6D-2708-431F-E431-70C9734C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0CF6-A47C-0065-71EA-E7FA06A6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515-6660-4837-AF60-3789DCE000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403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06C5-7C3A-4DCC-4576-2C922604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091F3-8BD5-43FE-485B-2BE6B4F55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6B07-A089-33EB-15BE-444DADBD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4163-4824-4750-A6F7-8292A9A6E226}" type="datetimeFigureOut">
              <a:rPr lang="en-IL" smtClean="0"/>
              <a:t>21/04/2023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2B645-7A23-5F8F-2356-3C39B1A3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41E75-3BB8-CDEA-2D71-CD63D779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515-6660-4837-AF60-3789DCE000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458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BCA3-ADD8-22A1-0BC8-7157E66D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507D-497E-DFE9-5F0A-2645A4837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27084-1D8A-4B65-AA9D-2E364625F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0E28E-0A9C-A266-F4AD-062EF873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4163-4824-4750-A6F7-8292A9A6E226}" type="datetimeFigureOut">
              <a:rPr lang="en-IL" smtClean="0"/>
              <a:t>21/04/2023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280B7-5082-BD46-580E-F5D175DB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E443E-5C4E-21C8-5782-14154DDD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515-6660-4837-AF60-3789DCE000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871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C7BB-C0D0-E36B-E807-7EC3FF17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68BDC-D700-B89E-4264-B55591F92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B9A56-1C59-75EF-2DD5-89D8F1315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3DF21-1591-3A44-16BE-E7FE88D89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1F276-630B-1A87-5409-2F40FA9D1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5870E-F26B-62EC-30A9-78F4A331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4163-4824-4750-A6F7-8292A9A6E226}" type="datetimeFigureOut">
              <a:rPr lang="en-IL" smtClean="0"/>
              <a:t>21/04/2023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6946A-5393-3B77-F08E-BC52CFA4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A8FCF-4C08-C092-0E1F-9779A55D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515-6660-4837-AF60-3789DCE000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321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A904-A4A0-3B07-843F-EB1AAEE1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8C0C4-83BD-47A5-2B2F-BB595ECE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4163-4824-4750-A6F7-8292A9A6E226}" type="datetimeFigureOut">
              <a:rPr lang="en-IL" smtClean="0"/>
              <a:t>21/04/2023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F0F8-982B-4178-D85B-0C303B48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0052E-B5DA-CCDB-F459-5381A669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515-6660-4837-AF60-3789DCE000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365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C789C-8F9C-5B9E-4CF1-F68D2FAD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4163-4824-4750-A6F7-8292A9A6E226}" type="datetimeFigureOut">
              <a:rPr lang="en-IL" smtClean="0"/>
              <a:t>21/04/2023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5DCE1-9FF0-3E4B-C5D3-278F7CFF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2A9D5-B838-4403-DC68-524AB839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515-6660-4837-AF60-3789DCE000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149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AAF8-1E2B-2B46-6546-D4F29A8A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7BCEA-8784-BA87-9E76-0395ECFB9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CFCB9-C6CA-04CF-2EF9-FA8EC7226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255F7-0804-9CA1-2CEB-FA55E05C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4163-4824-4750-A6F7-8292A9A6E226}" type="datetimeFigureOut">
              <a:rPr lang="en-IL" smtClean="0"/>
              <a:t>21/04/2023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680A-C9FE-8661-FEC0-9D49A619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85186-F240-B541-B89B-5E97791D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515-6660-4837-AF60-3789DCE000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378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DD5B-16D0-C83E-4E9A-B967742F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12962-CE26-9DD2-3445-A513F1876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CEC6C-DDB1-530C-1ED1-83A591DA3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37FA9-60E2-430F-7B3C-06576525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4163-4824-4750-A6F7-8292A9A6E226}" type="datetimeFigureOut">
              <a:rPr lang="en-IL" smtClean="0"/>
              <a:t>21/04/2023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24DA9-DDF8-4705-22C1-4A1F33C5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71F80-CC77-D5BC-1FB5-743B92A2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E515-6660-4837-AF60-3789DCE000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057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7BC5B-D146-2CE1-7459-AA762F4E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3C8C3-8E10-31AC-91B8-78440E47A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3278-0F0E-3CEF-69FE-3C2248A27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4163-4824-4750-A6F7-8292A9A6E226}" type="datetimeFigureOut">
              <a:rPr lang="en-IL" smtClean="0"/>
              <a:t>21/04/2023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A722-B34C-84A2-B1AF-BB85B3961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DE614-CA54-D172-A7CB-98A7605B4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E515-6660-4837-AF60-3789DCE000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032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FD09-FE71-A6B9-1B43-1671DE222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structures and manipulation in Python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2272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6F463-3242-4C88-BC74-DFE61C65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functools</a:t>
            </a:r>
            <a:endParaRPr lang="en-I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C42F-D6D9-C176-D78D-C861EDB68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The </a:t>
            </a:r>
            <a:r>
              <a:rPr lang="en-US" sz="1400" dirty="0" err="1"/>
              <a:t>functools</a:t>
            </a:r>
            <a:r>
              <a:rPr lang="en-US" sz="1400" dirty="0"/>
              <a:t> module is a built-in module in Python that provides several useful functions for functional programming.</a:t>
            </a:r>
          </a:p>
          <a:p>
            <a:r>
              <a:rPr lang="en-US" sz="1400" dirty="0"/>
              <a:t>It contains functions such as partial, reduce, and cache.</a:t>
            </a:r>
          </a:p>
          <a:p>
            <a:r>
              <a:rPr lang="en-US" sz="1400" dirty="0"/>
              <a:t>partial is a function that allows you to create a new function with some of the arguments of an existing function fixed.</a:t>
            </a:r>
          </a:p>
          <a:p>
            <a:r>
              <a:rPr lang="en-US" sz="1400" dirty="0"/>
              <a:t>reduce is a function that applies a binary function to the elements of a sequence, reducing it to a single value.</a:t>
            </a:r>
          </a:p>
          <a:p>
            <a:r>
              <a:rPr lang="en-US" sz="1400" dirty="0"/>
              <a:t>cache is a decorator that adds caching to a function, storing the results of previous function calls for faster access.</a:t>
            </a:r>
          </a:p>
          <a:p>
            <a:r>
              <a:rPr lang="en-US" sz="1400" dirty="0"/>
              <a:t>The </a:t>
            </a:r>
            <a:r>
              <a:rPr lang="en-US" sz="1400" dirty="0" err="1"/>
              <a:t>functools</a:t>
            </a:r>
            <a:r>
              <a:rPr lang="en-US" sz="1400" dirty="0"/>
              <a:t> module also provides functions for working with predicates, iterators, and decorators.</a:t>
            </a:r>
          </a:p>
          <a:p>
            <a:r>
              <a:rPr lang="en-US" sz="1400" dirty="0"/>
              <a:t>These functions can simplify and speed up many common programming tasks, such as data processing, algorithm design, and performance optimization.</a:t>
            </a:r>
          </a:p>
          <a:p>
            <a:r>
              <a:rPr lang="en-US" sz="1400" dirty="0"/>
              <a:t>The </a:t>
            </a:r>
            <a:r>
              <a:rPr lang="en-US" sz="1400" dirty="0" err="1"/>
              <a:t>functools</a:t>
            </a:r>
            <a:r>
              <a:rPr lang="en-US" sz="1400" dirty="0"/>
              <a:t> module is a powerful tool for Python developers that can help make code more concise, readable, and efficient.</a:t>
            </a:r>
          </a:p>
          <a:p>
            <a:r>
              <a:rPr lang="en-US" sz="1400" dirty="0"/>
              <a:t>It is especially useful for functional programming and can be used in conjunction with other modules, such as </a:t>
            </a:r>
            <a:r>
              <a:rPr lang="en-US" sz="1400" dirty="0" err="1"/>
              <a:t>itertools</a:t>
            </a:r>
            <a:r>
              <a:rPr lang="en-US" sz="1400" dirty="0"/>
              <a:t> and operator.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6364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46328-17D6-5C3E-016B-7366ED60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itertools</a:t>
            </a:r>
            <a:endParaRPr lang="en-IL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F7C64-CB8A-14C3-9D66-0A07BC7F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The </a:t>
            </a:r>
            <a:r>
              <a:rPr lang="en-US" sz="1400" dirty="0" err="1"/>
              <a:t>itertools</a:t>
            </a:r>
            <a:r>
              <a:rPr lang="en-US" sz="1400" dirty="0"/>
              <a:t> module is a built-in module in Python that provides functions for creating and manipulating iterators.</a:t>
            </a:r>
          </a:p>
          <a:p>
            <a:r>
              <a:rPr lang="en-US" sz="1400" dirty="0"/>
              <a:t>It contains functions such as count, cycle, repeat, and chain.</a:t>
            </a:r>
          </a:p>
          <a:p>
            <a:r>
              <a:rPr lang="en-US" sz="1400" dirty="0"/>
              <a:t>count creates an infinite iterator that generates consecutive numbers.</a:t>
            </a:r>
          </a:p>
          <a:p>
            <a:r>
              <a:rPr lang="en-US" sz="1400"/>
              <a:t>cycle creates an iterator that cycles through a sequence indefinitely.</a:t>
            </a:r>
          </a:p>
          <a:p>
            <a:r>
              <a:rPr lang="en-US" sz="1400" dirty="0"/>
              <a:t>repeat creates an iterator that repeats a single value indefinitely or a specific number of times.</a:t>
            </a:r>
          </a:p>
          <a:p>
            <a:r>
              <a:rPr lang="en-US" sz="1400" dirty="0"/>
              <a:t>chain combines several iterators into a single iterator, concatenating their elements in sequence.</a:t>
            </a:r>
          </a:p>
          <a:p>
            <a:r>
              <a:rPr lang="en-US" sz="1400" dirty="0"/>
              <a:t>The </a:t>
            </a:r>
            <a:r>
              <a:rPr lang="en-US" sz="1400" dirty="0" err="1"/>
              <a:t>itertools</a:t>
            </a:r>
            <a:r>
              <a:rPr lang="en-US" sz="1400" dirty="0"/>
              <a:t> module also provides functions for working with permutations, combinations, and infinite sequences.</a:t>
            </a:r>
          </a:p>
          <a:p>
            <a:r>
              <a:rPr lang="en-US" sz="1400" dirty="0"/>
              <a:t>These functions can simplify and speed up many common programming tasks, such as data processing, algorithm design, and performance optimization.</a:t>
            </a:r>
          </a:p>
          <a:p>
            <a:r>
              <a:rPr lang="en-US" sz="1400" dirty="0"/>
              <a:t>The </a:t>
            </a:r>
            <a:r>
              <a:rPr lang="en-US" sz="1400" dirty="0" err="1"/>
              <a:t>itertools</a:t>
            </a:r>
            <a:r>
              <a:rPr lang="en-US" sz="1400" dirty="0"/>
              <a:t> module is a powerful tool for Python developers that can help make code more concise, readable, and efficient.</a:t>
            </a:r>
          </a:p>
          <a:p>
            <a:r>
              <a:rPr lang="en-US" sz="1400" dirty="0"/>
              <a:t>It is especially useful for working with large datasets and complex algorithms that involve iterating over multiple sequences.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20213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8D737-8817-3FFA-C2DA-88630A1D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81510" cy="1671569"/>
          </a:xfrm>
        </p:spPr>
        <p:txBody>
          <a:bodyPr>
            <a:normAutofit/>
          </a:bodyPr>
          <a:lstStyle/>
          <a:p>
            <a:r>
              <a:rPr lang="en-US" sz="4000"/>
              <a:t>Customizing classes - dunder functions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785A-26F6-54FE-CF74-9A02C015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06650"/>
            <a:ext cx="5181508" cy="3722438"/>
          </a:xfrm>
        </p:spPr>
        <p:txBody>
          <a:bodyPr>
            <a:normAutofit/>
          </a:bodyPr>
          <a:lstStyle/>
          <a:p>
            <a:r>
              <a:rPr lang="en-US" sz="1400" dirty="0" err="1"/>
              <a:t>Dunder</a:t>
            </a:r>
            <a:r>
              <a:rPr lang="en-US" sz="1400" dirty="0"/>
              <a:t> methods are also known as magic methods or special methods in Python.</a:t>
            </a:r>
          </a:p>
          <a:p>
            <a:r>
              <a:rPr lang="en-US" sz="1400" dirty="0"/>
              <a:t>They are pre-defined methods that allow you to define the behavior of your objects when certain operations are performed on them.</a:t>
            </a:r>
          </a:p>
          <a:p>
            <a:r>
              <a:rPr lang="en-US" sz="1400" dirty="0" err="1"/>
              <a:t>Dunder</a:t>
            </a:r>
            <a:r>
              <a:rPr lang="en-US" sz="1400" dirty="0"/>
              <a:t> methods are surrounded by double underscores, hence the name "</a:t>
            </a:r>
            <a:r>
              <a:rPr lang="en-US" sz="1400" dirty="0" err="1"/>
              <a:t>dunder</a:t>
            </a:r>
            <a:r>
              <a:rPr lang="en-US" sz="1400" dirty="0"/>
              <a:t>".</a:t>
            </a:r>
          </a:p>
          <a:p>
            <a:r>
              <a:rPr lang="en-US" sz="1400" dirty="0"/>
              <a:t>Examples of </a:t>
            </a:r>
            <a:r>
              <a:rPr lang="en-US" sz="1400" dirty="0" err="1"/>
              <a:t>dunder</a:t>
            </a:r>
            <a:r>
              <a:rPr lang="en-US" sz="1400" dirty="0"/>
              <a:t> methods include __</a:t>
            </a:r>
            <a:r>
              <a:rPr lang="en-US" sz="1400" dirty="0" err="1"/>
              <a:t>init</a:t>
            </a:r>
            <a:r>
              <a:rPr lang="en-US" sz="1400" dirty="0"/>
              <a:t>__, __str__, and __eq__.</a:t>
            </a:r>
          </a:p>
          <a:p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 is used to initialize an object's attributes.</a:t>
            </a:r>
          </a:p>
          <a:p>
            <a:r>
              <a:rPr lang="en-US" sz="1400" dirty="0"/>
              <a:t>__str__ is used to define how the object should be represented as a string.</a:t>
            </a:r>
          </a:p>
          <a:p>
            <a:r>
              <a:rPr lang="en-US" sz="1400" dirty="0"/>
              <a:t>__eq__ is used to define the equality comparison between two objects.</a:t>
            </a:r>
            <a:endParaRPr lang="en-IL" sz="1400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A00986F6-9828-C608-605B-A08412865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05" r="2" b="2"/>
          <a:stretch/>
        </p:blipFill>
        <p:spPr>
          <a:xfrm>
            <a:off x="6189155" y="10"/>
            <a:ext cx="60028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8594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mazon tree boa coiled around branch">
            <a:extLst>
              <a:ext uri="{FF2B5EF4-FFF2-40B4-BE49-F238E27FC236}">
                <a16:creationId xmlns:a16="http://schemas.microsoft.com/office/drawing/2014/main" id="{1995B29C-DC2C-E0C2-1F1B-ABCEA52F2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21CED-864A-DAA4-024D-83C537D8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Advanced python objects</a:t>
            </a:r>
          </a:p>
        </p:txBody>
      </p:sp>
    </p:spTree>
    <p:extLst>
      <p:ext uri="{BB962C8B-B14F-4D97-AF65-F5344CB8AC3E}">
        <p14:creationId xmlns:p14="http://schemas.microsoft.com/office/powerpoint/2010/main" val="18100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B4A76-B1A8-48E2-3D75-0F1E26C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81510" cy="1671569"/>
          </a:xfrm>
        </p:spPr>
        <p:txBody>
          <a:bodyPr>
            <a:normAutofit/>
          </a:bodyPr>
          <a:lstStyle/>
          <a:p>
            <a:r>
              <a:rPr lang="en-US" sz="4000"/>
              <a:t>Everything is an object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CF8F-92A5-09CE-EFFE-5E348416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06650"/>
            <a:ext cx="5181508" cy="3722438"/>
          </a:xfrm>
        </p:spPr>
        <p:txBody>
          <a:bodyPr>
            <a:normAutofit/>
          </a:bodyPr>
          <a:lstStyle/>
          <a:p>
            <a:r>
              <a:rPr lang="en-US" sz="1600" dirty="0"/>
              <a:t>In Python, everything is an object, including numbers, strings, functions, and classes.</a:t>
            </a:r>
          </a:p>
          <a:p>
            <a:r>
              <a:rPr lang="en-US" sz="1600" dirty="0"/>
              <a:t>This means that all values in Python are instances of a class.</a:t>
            </a:r>
          </a:p>
          <a:p>
            <a:r>
              <a:rPr lang="en-US" sz="1600" dirty="0"/>
              <a:t>Even the simplest value, such as an integer or a </a:t>
            </a:r>
            <a:r>
              <a:rPr lang="en-US" sz="1600" dirty="0" err="1"/>
              <a:t>boolean</a:t>
            </a:r>
            <a:r>
              <a:rPr lang="en-US" sz="1600" dirty="0"/>
              <a:t>, is an instance of a class.</a:t>
            </a:r>
          </a:p>
          <a:p>
            <a:r>
              <a:rPr lang="en-US" sz="1600" dirty="0"/>
              <a:t>This is because Python is an object-oriented programming language, which means that it represents everything as objects.</a:t>
            </a:r>
          </a:p>
          <a:p>
            <a:r>
              <a:rPr lang="en-US" sz="1600" dirty="0"/>
              <a:t>In Python, objects have attributes and methods that can be accessed and modified.</a:t>
            </a:r>
          </a:p>
          <a:p>
            <a:r>
              <a:rPr lang="en-US" sz="1600" dirty="0"/>
              <a:t>This makes Python a very flexible and powerful language.</a:t>
            </a:r>
            <a:endParaRPr lang="en-IL" sz="1600" dirty="0"/>
          </a:p>
        </p:txBody>
      </p:sp>
      <p:pic>
        <p:nvPicPr>
          <p:cNvPr id="5" name="Picture 4" descr="Yellow python">
            <a:extLst>
              <a:ext uri="{FF2B5EF4-FFF2-40B4-BE49-F238E27FC236}">
                <a16:creationId xmlns:a16="http://schemas.microsoft.com/office/drawing/2014/main" id="{BA3ECB66-D69D-C745-2748-08BCCBF17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0" r="25435" b="-2"/>
          <a:stretch/>
        </p:blipFill>
        <p:spPr>
          <a:xfrm>
            <a:off x="6189155" y="10"/>
            <a:ext cx="60028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1675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FB4BA-BD90-AD19-2768-034F7FF9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81510" cy="1671569"/>
          </a:xfrm>
        </p:spPr>
        <p:txBody>
          <a:bodyPr>
            <a:normAutofit/>
          </a:bodyPr>
          <a:lstStyle/>
          <a:p>
            <a:r>
              <a:rPr lang="en-US" sz="4000"/>
              <a:t>Everything is an object part 2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3378-119F-EAE5-7576-A5D92AB3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06650"/>
            <a:ext cx="5181508" cy="3722438"/>
          </a:xfrm>
        </p:spPr>
        <p:txBody>
          <a:bodyPr>
            <a:normAutofit/>
          </a:bodyPr>
          <a:lstStyle/>
          <a:p>
            <a:r>
              <a:rPr lang="en-US" sz="1600"/>
              <a:t>Python's object-oriented nature makes it easy to extend and modify its behavior.</a:t>
            </a:r>
          </a:p>
          <a:p>
            <a:r>
              <a:rPr lang="en-US" sz="1600"/>
              <a:t>Because everything is an object, you can use the same syntax and operations on all types of objects.</a:t>
            </a:r>
          </a:p>
          <a:p>
            <a:r>
              <a:rPr lang="en-US" sz="1600"/>
              <a:t>This allows you to write more generic and reusable code.</a:t>
            </a:r>
          </a:p>
          <a:p>
            <a:r>
              <a:rPr lang="en-US" sz="1600"/>
              <a:t>For example, you can pass functions as arguments to other functions, or store them in lists or dictionaries.</a:t>
            </a:r>
          </a:p>
          <a:p>
            <a:r>
              <a:rPr lang="en-US" sz="1600"/>
              <a:t>You can also use object-oriented techniques such as inheritance and polymorphism to create more complex data structures and algorithms.</a:t>
            </a:r>
          </a:p>
          <a:p>
            <a:r>
              <a:rPr lang="en-US" sz="1600"/>
              <a:t>Python's object model also allows you to create custom classes and objects, which can be used to represent real-world concepts and data.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IL" sz="1600"/>
          </a:p>
        </p:txBody>
      </p:sp>
      <p:pic>
        <p:nvPicPr>
          <p:cNvPr id="5" name="Picture 4" descr="A snake against a black background">
            <a:extLst>
              <a:ext uri="{FF2B5EF4-FFF2-40B4-BE49-F238E27FC236}">
                <a16:creationId xmlns:a16="http://schemas.microsoft.com/office/drawing/2014/main" id="{F6F2759B-70C2-8CFC-6DA0-88CB72F47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03" r="16561" b="-2"/>
          <a:stretch/>
        </p:blipFill>
        <p:spPr>
          <a:xfrm>
            <a:off x="6189155" y="10"/>
            <a:ext cx="60028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9183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19402-DB76-A100-1A41-1A6EE3AE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metaclasses</a:t>
            </a:r>
            <a:br>
              <a:rPr lang="en-US" sz="4000">
                <a:solidFill>
                  <a:srgbClr val="FFFFFF"/>
                </a:solidFill>
              </a:rPr>
            </a:br>
            <a:endParaRPr lang="en-I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6524-8FF8-D207-9D91-78B6536D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1900" dirty="0"/>
          </a:p>
          <a:p>
            <a:r>
              <a:rPr lang="en-US" sz="1900" dirty="0" err="1"/>
              <a:t>Metaclasses</a:t>
            </a:r>
            <a:r>
              <a:rPr lang="en-US" sz="1900" dirty="0"/>
              <a:t> are a powerful feature of Python that allow you to define the behavior of classes themselves.</a:t>
            </a:r>
          </a:p>
          <a:p>
            <a:r>
              <a:rPr lang="en-US" sz="1900" dirty="0"/>
              <a:t>They are essentially the "class of a class".</a:t>
            </a:r>
          </a:p>
          <a:p>
            <a:r>
              <a:rPr lang="en-US" sz="1900" dirty="0" err="1"/>
              <a:t>Metaclasses</a:t>
            </a:r>
            <a:r>
              <a:rPr lang="en-US" sz="1900" dirty="0"/>
              <a:t> are used to customize the way classes are created and can be used to add or modify class attributes, methods, and behavior.</a:t>
            </a:r>
          </a:p>
          <a:p>
            <a:r>
              <a:rPr lang="en-US" sz="1900" dirty="0"/>
              <a:t>In Python, everything is an object, including classes, which means that you can use </a:t>
            </a:r>
            <a:r>
              <a:rPr lang="en-US" sz="1900" dirty="0" err="1"/>
              <a:t>metaclasses</a:t>
            </a:r>
            <a:r>
              <a:rPr lang="en-US" sz="1900" dirty="0"/>
              <a:t> to customize how objects are created.</a:t>
            </a:r>
          </a:p>
          <a:p>
            <a:r>
              <a:rPr lang="en-US" sz="1900" dirty="0" err="1"/>
              <a:t>Metaclasses</a:t>
            </a:r>
            <a:r>
              <a:rPr lang="en-US" sz="1900" dirty="0"/>
              <a:t> are defined by creating a new class that inherits from type.</a:t>
            </a:r>
          </a:p>
          <a:p>
            <a:r>
              <a:rPr lang="en-US" sz="1900" dirty="0"/>
              <a:t>The __new__ method of the </a:t>
            </a:r>
            <a:r>
              <a:rPr lang="en-US" sz="1900" dirty="0" err="1"/>
              <a:t>metaclass</a:t>
            </a:r>
            <a:r>
              <a:rPr lang="en-US" sz="1900" dirty="0"/>
              <a:t> is used to create the new class object.</a:t>
            </a:r>
          </a:p>
          <a:p>
            <a:r>
              <a:rPr lang="en-US" sz="1900" dirty="0" err="1"/>
              <a:t>Metaclasses</a:t>
            </a:r>
            <a:r>
              <a:rPr lang="en-US" sz="1900" dirty="0"/>
              <a:t> are used sparingly in Python, but can be useful for creating domain-specific languages, enforcing coding standards, or implementing object-relational mapping.</a:t>
            </a:r>
            <a:endParaRPr lang="en-IL" sz="1900" dirty="0"/>
          </a:p>
        </p:txBody>
      </p:sp>
    </p:spTree>
    <p:extLst>
      <p:ext uri="{BB962C8B-B14F-4D97-AF65-F5344CB8AC3E}">
        <p14:creationId xmlns:p14="http://schemas.microsoft.com/office/powerpoint/2010/main" val="178871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A368A-E4FE-C4C0-83BF-9F2DA24F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decorators</a:t>
            </a:r>
            <a:endParaRPr lang="en-I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D710-EB8D-EC73-0563-42A4FB720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900"/>
              <a:t>Decorators are a feature in Python that allow you to modify or enhance the behavior of a function or method.</a:t>
            </a:r>
          </a:p>
          <a:p>
            <a:r>
              <a:rPr lang="en-US" sz="1900"/>
              <a:t>They are essentially functions that take another function as input and return a new function as output.</a:t>
            </a:r>
          </a:p>
          <a:p>
            <a:r>
              <a:rPr lang="en-US" sz="1900"/>
              <a:t>Decorators are used to add additional functionality to a function without modifying its code directly.</a:t>
            </a:r>
          </a:p>
          <a:p>
            <a:r>
              <a:rPr lang="en-US" sz="1900"/>
              <a:t>They can be used to implement cross-cutting concerns such as logging, timing, and caching.</a:t>
            </a:r>
          </a:p>
          <a:p>
            <a:r>
              <a:rPr lang="en-US" sz="1900"/>
              <a:t>Decorators are denoted by the @ symbol followed by the name of the decorator function.</a:t>
            </a:r>
          </a:p>
          <a:p>
            <a:r>
              <a:rPr lang="en-US" sz="1900"/>
              <a:t>Decorators can be stacked on top of each other, allowing you to apply multiple decorators to a single function.</a:t>
            </a:r>
          </a:p>
          <a:p>
            <a:r>
              <a:rPr lang="en-US" sz="1900"/>
              <a:t>You can define your own decorators by creating a function that takes a function as input and returns a new function that wraps the original function.</a:t>
            </a:r>
          </a:p>
          <a:p>
            <a:r>
              <a:rPr lang="en-US" sz="1900"/>
              <a:t>Decorators are a powerful feature of Python and are widely used in many Python frameworks and libraries.ing.</a:t>
            </a:r>
            <a:endParaRPr lang="en-IL" sz="1900"/>
          </a:p>
        </p:txBody>
      </p:sp>
    </p:spTree>
    <p:extLst>
      <p:ext uri="{BB962C8B-B14F-4D97-AF65-F5344CB8AC3E}">
        <p14:creationId xmlns:p14="http://schemas.microsoft.com/office/powerpoint/2010/main" val="281488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9D3207AE-C694-9EC3-A854-FC2949E4C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D8858-060C-3C54-34F8-AD06B360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Useful packages </a:t>
            </a:r>
          </a:p>
        </p:txBody>
      </p:sp>
    </p:spTree>
    <p:extLst>
      <p:ext uri="{BB962C8B-B14F-4D97-AF65-F5344CB8AC3E}">
        <p14:creationId xmlns:p14="http://schemas.microsoft.com/office/powerpoint/2010/main" val="368487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0623E-5F89-D493-8B07-555E3096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collections</a:t>
            </a:r>
            <a:endParaRPr lang="en-I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0761-919E-D3F7-8D80-D51D25D60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1100" dirty="0"/>
              <a:t>The collections module is a built-in module in Python that provides alternative data structures to the built-in ones like lists, tuples, and dictionaries.</a:t>
            </a:r>
          </a:p>
          <a:p>
            <a:r>
              <a:rPr lang="en-US" sz="1100" dirty="0"/>
              <a:t>It contains several specialized container datatypes, including </a:t>
            </a:r>
            <a:r>
              <a:rPr lang="en-US" sz="1100" dirty="0" err="1"/>
              <a:t>namedtuple</a:t>
            </a:r>
            <a:r>
              <a:rPr lang="en-US" sz="1100" dirty="0"/>
              <a:t>, deque, Counter, </a:t>
            </a:r>
            <a:r>
              <a:rPr lang="en-US" sz="1100" dirty="0" err="1"/>
              <a:t>OrderedDict</a:t>
            </a:r>
            <a:r>
              <a:rPr lang="en-US" sz="1100" dirty="0"/>
              <a:t>, and </a:t>
            </a:r>
            <a:r>
              <a:rPr lang="en-US" sz="1100" dirty="0" err="1"/>
              <a:t>defaultdict</a:t>
            </a:r>
            <a:r>
              <a:rPr lang="en-US" sz="1100" dirty="0"/>
              <a:t>.</a:t>
            </a:r>
          </a:p>
          <a:p>
            <a:r>
              <a:rPr lang="en-US" sz="1100" dirty="0" err="1"/>
              <a:t>namedtuple</a:t>
            </a:r>
            <a:r>
              <a:rPr lang="en-US" sz="1100" dirty="0"/>
              <a:t> is a factory function that creates a new subclass of tuple with named fields.</a:t>
            </a:r>
          </a:p>
          <a:p>
            <a:r>
              <a:rPr lang="en-US" sz="1100" dirty="0"/>
              <a:t>deque is a double-ended queue that supports adding and removing elements from both ends in constant time.</a:t>
            </a:r>
          </a:p>
          <a:p>
            <a:r>
              <a:rPr lang="en-US" sz="1100" dirty="0"/>
              <a:t>Counter is a </a:t>
            </a:r>
            <a:r>
              <a:rPr lang="en-US" sz="1100" dirty="0" err="1"/>
              <a:t>dict</a:t>
            </a:r>
            <a:r>
              <a:rPr lang="en-US" sz="1100" dirty="0"/>
              <a:t> subclass that counts the occurrences of elements in a list, tuple, or other </a:t>
            </a:r>
            <a:r>
              <a:rPr lang="en-US" sz="1100" dirty="0" err="1"/>
              <a:t>iterable</a:t>
            </a:r>
            <a:r>
              <a:rPr lang="en-US" sz="1100" dirty="0"/>
              <a:t>.</a:t>
            </a:r>
          </a:p>
          <a:p>
            <a:r>
              <a:rPr lang="en-US" sz="1100" dirty="0" err="1"/>
              <a:t>OrderedDict</a:t>
            </a:r>
            <a:r>
              <a:rPr lang="en-US" sz="1100" dirty="0"/>
              <a:t> is a </a:t>
            </a:r>
            <a:r>
              <a:rPr lang="en-US" sz="1100" dirty="0" err="1"/>
              <a:t>dict</a:t>
            </a:r>
            <a:r>
              <a:rPr lang="en-US" sz="1100" dirty="0"/>
              <a:t> subclass that remembers the order in which items were inserted.</a:t>
            </a:r>
          </a:p>
          <a:p>
            <a:r>
              <a:rPr lang="en-US" sz="1100" dirty="0" err="1"/>
              <a:t>defaultdict</a:t>
            </a:r>
            <a:r>
              <a:rPr lang="en-US" sz="1100" dirty="0"/>
              <a:t> is a </a:t>
            </a:r>
            <a:r>
              <a:rPr lang="en-US" sz="1100" dirty="0" err="1"/>
              <a:t>dict</a:t>
            </a:r>
            <a:r>
              <a:rPr lang="en-US" sz="1100" dirty="0"/>
              <a:t> subclass that provides a default value for missing keys.</a:t>
            </a:r>
          </a:p>
          <a:p>
            <a:r>
              <a:rPr lang="en-US" sz="1100" dirty="0"/>
              <a:t>These data structures are designed to be more efficient and convenient for certain tasks than the built-in types.</a:t>
            </a:r>
          </a:p>
          <a:p>
            <a:r>
              <a:rPr lang="en-US" sz="1100" dirty="0"/>
              <a:t>The collections module can be useful for tasks such as data processing, algorithm design, and performance optimization.</a:t>
            </a:r>
          </a:p>
          <a:p>
            <a:r>
              <a:rPr lang="en-US" sz="1100" dirty="0"/>
              <a:t>It is a powerful tool for Python developers that can simplify and speed </a:t>
            </a:r>
            <a:endParaRPr lang="en-IL" sz="1100" dirty="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789112DB-830E-2571-A968-548473392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48" r="14216" b="-1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8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1166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data structures and manipulation in Python</vt:lpstr>
      <vt:lpstr>Customizing classes - dunder functions</vt:lpstr>
      <vt:lpstr>Advanced python objects</vt:lpstr>
      <vt:lpstr>Everything is an object</vt:lpstr>
      <vt:lpstr>Everything is an object part 2</vt:lpstr>
      <vt:lpstr>metaclasses </vt:lpstr>
      <vt:lpstr>decorators</vt:lpstr>
      <vt:lpstr>Useful packages </vt:lpstr>
      <vt:lpstr>collections</vt:lpstr>
      <vt:lpstr>functools</vt:lpstr>
      <vt:lpstr>itertools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manipulation in Python</dc:title>
  <dc:creator>Tal Bar</dc:creator>
  <cp:lastModifiedBy>Tal Bar</cp:lastModifiedBy>
  <cp:revision>1</cp:revision>
  <dcterms:created xsi:type="dcterms:W3CDTF">2023-04-21T04:54:54Z</dcterms:created>
  <dcterms:modified xsi:type="dcterms:W3CDTF">2023-04-21T10:44:55Z</dcterms:modified>
</cp:coreProperties>
</file>