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9782-DB41-4962-B19D-BFECC27EE7C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0D9C-8942-4DE3-909F-50018C5E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6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9782-DB41-4962-B19D-BFECC27EE7C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0D9C-8942-4DE3-909F-50018C5E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6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9782-DB41-4962-B19D-BFECC27EE7C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0D9C-8942-4DE3-909F-50018C5E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6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9782-DB41-4962-B19D-BFECC27EE7C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0D9C-8942-4DE3-909F-50018C5E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4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9782-DB41-4962-B19D-BFECC27EE7C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0D9C-8942-4DE3-909F-50018C5E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9782-DB41-4962-B19D-BFECC27EE7C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0D9C-8942-4DE3-909F-50018C5E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0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9782-DB41-4962-B19D-BFECC27EE7C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0D9C-8942-4DE3-909F-50018C5E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8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9782-DB41-4962-B19D-BFECC27EE7C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0D9C-8942-4DE3-909F-50018C5E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0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9782-DB41-4962-B19D-BFECC27EE7C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0D9C-8942-4DE3-909F-50018C5E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3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9782-DB41-4962-B19D-BFECC27EE7C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0D9C-8942-4DE3-909F-50018C5E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9782-DB41-4962-B19D-BFECC27EE7C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0D9C-8942-4DE3-909F-50018C5E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9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F9782-DB41-4962-B19D-BFECC27EE7C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90D9C-8942-4DE3-909F-50018C5E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5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Vhua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err="1" smtClean="0"/>
              <a:t>היוש</a:t>
            </a:r>
            <a:r>
              <a:rPr lang="he-IL" smtClean="0"/>
              <a:t> וזה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18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Vhua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Vhua </dc:title>
  <dc:creator>adiel dror</dc:creator>
  <cp:lastModifiedBy>adiel dror</cp:lastModifiedBy>
  <cp:revision>1</cp:revision>
  <dcterms:created xsi:type="dcterms:W3CDTF">2023-05-10T12:56:23Z</dcterms:created>
  <dcterms:modified xsi:type="dcterms:W3CDTF">2023-05-10T12:57:34Z</dcterms:modified>
</cp:coreProperties>
</file>