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CA5682-948B-C614-311F-21B6B14BD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F7A4C7D-4C40-8566-6142-F14EC6B21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8E6F5D7-5601-F9E5-7936-B087DBCF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EB19-A7A8-4E22-AEE6-432387FD2610}" type="datetimeFigureOut">
              <a:rPr lang="he-IL" smtClean="0"/>
              <a:t>י"ח/סיון/תשפ"ג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B994F8E-B7EA-5AD8-6691-2678FD99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D228512-F6B4-6E87-DE16-2DD09420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9F65-66BB-4DAB-8E8A-A3D665C431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634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FDB3C8-D57F-39C0-28DC-9B203E78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91F2F99-75F4-198B-1412-9E05FEE6F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C45649B-91EB-B879-00A3-132436A1A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EB19-A7A8-4E22-AEE6-432387FD2610}" type="datetimeFigureOut">
              <a:rPr lang="he-IL" smtClean="0"/>
              <a:t>י"ח/סיון/תשפ"ג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F48F884-DC2A-F31F-F587-E1BF0E0FF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0B1644E-E036-FEC1-18D1-0016FEA0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9F65-66BB-4DAB-8E8A-A3D665C431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211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531946A-E1DE-AD2F-67E4-2EF57422A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D2A11C4-A5FD-F0A2-A1E5-C90959F1B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5B91F3-E2B2-39C0-977B-C7A6835B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EB19-A7A8-4E22-AEE6-432387FD2610}" type="datetimeFigureOut">
              <a:rPr lang="he-IL" smtClean="0"/>
              <a:t>י"ח/סיון/תשפ"ג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14AD122-316B-14DD-640F-D2BAA98D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3BCF6D0-1E6E-29B5-1E54-B8C388BA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9F65-66BB-4DAB-8E8A-A3D665C431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287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E25662-0E82-7907-A56C-68B8D032F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6713ED-8938-A43E-C028-CB338FD8D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3B8409C-40D5-FA40-23C8-D107EE8E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EB19-A7A8-4E22-AEE6-432387FD2610}" type="datetimeFigureOut">
              <a:rPr lang="he-IL" smtClean="0"/>
              <a:t>י"ח/סיון/תשפ"ג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3FFB2BE-A9D6-B8A9-F55C-EB0570153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C745695-2875-B7B7-9290-6258F678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9F65-66BB-4DAB-8E8A-A3D665C431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012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41C395-0CB2-01DC-2164-82ABD66A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FFF3AC9-2BFC-C1C0-4E31-53B56B747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C545935-0508-C2D6-07A5-FE6B2CEE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EB19-A7A8-4E22-AEE6-432387FD2610}" type="datetimeFigureOut">
              <a:rPr lang="he-IL" smtClean="0"/>
              <a:t>י"ח/סיון/תשפ"ג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BD41977-697C-6A8C-C10E-822C011F1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2BC82CC-6407-0356-D961-1F931DF0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9F65-66BB-4DAB-8E8A-A3D665C431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552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FFF8CF-2823-637F-7AC7-6F8412BCE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6900F78-6783-D3AF-236A-9284E8466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D128362-31F6-5721-9309-DB1F2E77C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4A323FC-32E8-5780-C868-35C880E9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EB19-A7A8-4E22-AEE6-432387FD2610}" type="datetimeFigureOut">
              <a:rPr lang="he-IL" smtClean="0"/>
              <a:t>י"ח/סיון/תשפ"ג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FAF8124-415F-1B98-5FB1-42B39986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B727E20-6147-1B01-528C-5A382C2D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9F65-66BB-4DAB-8E8A-A3D665C431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112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C29A93-8257-6A00-1068-9E0FD2E6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5A93898-B3B8-06D0-A2A3-6B53824D9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1275BEC-0626-C109-1D18-7DE17B18E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C4C050D-CCFE-89E6-693E-0FF50AD17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DC3976E-83C3-21FB-411C-0C1D93661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33DD2F1-8128-7941-9DF6-8DC5CD03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EB19-A7A8-4E22-AEE6-432387FD2610}" type="datetimeFigureOut">
              <a:rPr lang="he-IL" smtClean="0"/>
              <a:t>י"ח/סיון/תשפ"ג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EB1E58F-907D-DB7A-3810-488B4254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4A266A4-4304-EB6F-6957-F8E8F329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9F65-66BB-4DAB-8E8A-A3D665C431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33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F61CCE-4558-08F4-F1EF-F067989F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34CF2A9-54CB-5134-6582-A345A31FB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EB19-A7A8-4E22-AEE6-432387FD2610}" type="datetimeFigureOut">
              <a:rPr lang="he-IL" smtClean="0"/>
              <a:t>י"ח/סיון/תשפ"ג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0C30C6F-F610-04A0-52C0-DC858186D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BDA9A82-1CE6-016B-2EEE-8A04CB16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9F65-66BB-4DAB-8E8A-A3D665C431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721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F265366-7F11-F58B-2C55-1976BF35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EB19-A7A8-4E22-AEE6-432387FD2610}" type="datetimeFigureOut">
              <a:rPr lang="he-IL" smtClean="0"/>
              <a:t>י"ח/סיון/תשפ"ג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D0D2880-DF7A-742B-D18E-F62BA00F8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4326A2C-3393-0622-FF97-83322827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9F65-66BB-4DAB-8E8A-A3D665C431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623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3BB433-5A53-497D-7198-5087624A2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80A8392-2877-E320-30B7-992F4C22A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A1B98AA-A6C5-45DD-2468-8EF5F08C1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0690AA6-C702-A24C-7871-9C3E4C58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EB19-A7A8-4E22-AEE6-432387FD2610}" type="datetimeFigureOut">
              <a:rPr lang="he-IL" smtClean="0"/>
              <a:t>י"ח/סיון/תשפ"ג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3695520-E483-2D41-451E-507FF5DB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B25ECA7-4A04-62B0-66D1-665E6488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9F65-66BB-4DAB-8E8A-A3D665C431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839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4AEFAF-0814-AF0D-C3FD-F8ACFFA9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CE6E108-2039-8932-6620-754FB7DD8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48BE024-E93F-3AAC-FC47-D25383AEF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F04100A-6E8F-9189-93C6-11A628BD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EB19-A7A8-4E22-AEE6-432387FD2610}" type="datetimeFigureOut">
              <a:rPr lang="he-IL" smtClean="0"/>
              <a:t>י"ח/סיון/תשפ"ג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0AC74C9-581C-3136-707E-BD182B83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0E4213D-0915-F048-9EE7-28710AF4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9F65-66BB-4DAB-8E8A-A3D665C431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445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01888D7-F60F-B96B-3479-6A9788BCC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66D237C-8325-3CDC-1AFD-D5F788D14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6B18F13-0C81-D680-0906-4FA44AF73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6EB19-A7A8-4E22-AEE6-432387FD2610}" type="datetimeFigureOut">
              <a:rPr lang="he-IL" smtClean="0"/>
              <a:t>י"ח/סיון/תשפ"ג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C82B0D0-CAA4-91F6-B804-2EA8E4D3F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93BE3C4-2080-29F9-A1A1-CC203C68A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E9F65-66BB-4DAB-8E8A-A3D665C431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591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E7541A-EB35-3CF6-35E1-6D6E1C5D23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For Web </a:t>
            </a:r>
            <a:r>
              <a:rPr lang="en-US"/>
              <a:t>App Explainer</a:t>
            </a:r>
            <a:endParaRPr lang="he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62739EE-17DA-AE4F-6A43-E91615516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683011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מסך רחב</PresentationFormat>
  <Paragraphs>1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Example For Web App Explainer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For Web App Explainer</dc:title>
  <dc:creator>omre gertler</dc:creator>
  <cp:lastModifiedBy>omre gertler</cp:lastModifiedBy>
  <cp:revision>1</cp:revision>
  <dcterms:created xsi:type="dcterms:W3CDTF">2023-06-07T12:43:43Z</dcterms:created>
  <dcterms:modified xsi:type="dcterms:W3CDTF">2023-06-07T12:45:35Z</dcterms:modified>
</cp:coreProperties>
</file>