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6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2768F-95BB-478A-ADFA-24FD8097F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n example of a molecular structure">
            <a:extLst>
              <a:ext uri="{FF2B5EF4-FFF2-40B4-BE49-F238E27FC236}">
                <a16:creationId xmlns:a16="http://schemas.microsoft.com/office/drawing/2014/main" id="{6C1D85B3-C4EA-29D8-9489-F4936292F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0" b="1533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E92D3F2-AD2B-36FA-C7EF-29B2B8085778}"/>
              </a:ext>
            </a:extLst>
          </p:cNvPr>
          <p:cNvSpPr txBox="1"/>
          <p:nvPr/>
        </p:nvSpPr>
        <p:spPr>
          <a:xfrm>
            <a:off x="548641" y="952500"/>
            <a:ext cx="5959365" cy="1535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 format structure and explanation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9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chips on a circuit board">
            <a:extLst>
              <a:ext uri="{FF2B5EF4-FFF2-40B4-BE49-F238E27FC236}">
                <a16:creationId xmlns:a16="http://schemas.microsoft.com/office/drawing/2014/main" id="{4146B85F-00C1-ECC6-58BF-B6BEFCF62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50" b="4050"/>
          <a:stretch/>
        </p:blipFill>
        <p:spPr>
          <a:xfrm>
            <a:off x="0" y="0"/>
            <a:ext cx="12191999" cy="6857990"/>
          </a:xfrm>
          <a:prstGeom prst="rect">
            <a:avLst/>
          </a:prstGeom>
          <a:noFill/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EE29103-7EAD-4144-AEB1-9015FB7BF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952506"/>
            <a:ext cx="7220625" cy="307496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 -  tool for reverse exe file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73216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5"/>
      </a:lt2>
      <a:accent1>
        <a:srgbClr val="70AD8B"/>
      </a:accent1>
      <a:accent2>
        <a:srgbClr val="62AFA4"/>
      </a:accent2>
      <a:accent3>
        <a:srgbClr val="65AAC4"/>
      </a:accent3>
      <a:accent4>
        <a:srgbClr val="708CC8"/>
      </a:accent4>
      <a:accent5>
        <a:srgbClr val="928AD2"/>
      </a:accent5>
      <a:accent6>
        <a:srgbClr val="9E70C8"/>
      </a:accent6>
      <a:hlink>
        <a:srgbClr val="AE6990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מסך רחב</PresentationFormat>
  <Paragraphs>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Amasis MT Pro Medium</vt:lpstr>
      <vt:lpstr>Arial</vt:lpstr>
      <vt:lpstr>Univers Light</vt:lpstr>
      <vt:lpstr>TribuneVTI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yehuda Nevo</dc:creator>
  <cp:lastModifiedBy>yehuda Nevo</cp:lastModifiedBy>
  <cp:revision>2</cp:revision>
  <dcterms:created xsi:type="dcterms:W3CDTF">2023-05-09T10:30:46Z</dcterms:created>
  <dcterms:modified xsi:type="dcterms:W3CDTF">2023-05-09T10:49:57Z</dcterms:modified>
</cp:coreProperties>
</file>