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7E-1A6D-5FF2-87B4-BF127AA0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57C3-2958-08C2-7AD5-6FEADE2C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CAA-D1A5-2DEA-5252-F3F95FE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0CA6-D7AF-698C-3FD9-D241D41D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460D-6467-C126-6AA7-D37B1EFF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EB-86B5-BD9F-2460-020951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2DC3-B161-23D3-F65D-146DFFF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5883-820E-6296-C2C6-0247A14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9AC-5F80-E4D6-790F-A9846BA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DB10-8A16-4B9C-E543-17FE682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9A75-FC99-63F1-62B8-BB675ACC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E40B-C9E0-464D-FD83-7C3E06C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6934-94B8-A0FC-F9D2-288334BB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18BA-5E31-07D5-FFD1-D10A629A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9D7F-8294-C95F-C222-41046FE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375-8A34-2506-9AB4-7CFA621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F41-B92D-4388-5E42-5518CC3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D15-E0A7-9AEC-F5DC-68B5970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9EB5-80C9-1E5E-A913-363F94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0168-73ED-2663-AB35-789377C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9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1B9-AD82-F4A9-32E6-2CBF099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08A6-BEF5-6959-1790-871A4343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7A13-B3DB-888C-F656-5F6F3AC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972-3400-CFC2-3E01-4DB0E55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194-2674-BCBA-39F8-CFD6C5E9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3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4EB-CA13-B3A4-31E6-45AE675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148-7D7B-6FA1-FED2-DE701B4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1ED3-1529-86AE-0239-BE4305E7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9AFD-DE40-E197-40B3-1734405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1812-0B4C-28F2-6A2C-C599405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E961-F550-516E-F697-40ABB7D2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2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53B-F326-DAAB-C88C-5B08C6E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532-2D0B-EFA9-7A2B-08476965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B0B-7407-43A6-8B7C-4E558A24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324C-F799-74D4-9BCD-133BF41C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7C8C-5EDE-5026-487C-45F0EB40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1637-3D89-4015-53CB-C362451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7471-E07F-2371-D0AD-4A8050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1F5D-8C48-4266-2431-ED706B0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0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136-6AEC-8C55-6835-CB56819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D739-3715-023A-E3F1-FCFDB32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9D0A-8903-ECC6-300B-2818BA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C038-4987-D3D9-2005-5F52AE7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8C40-2D07-76C4-EFA0-F325FB0C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F688F-8EA5-C630-9855-83890BF5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B82E-2D39-C760-36CD-40F06C4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EE-A8AE-20EE-ACF6-CBB8019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120-8B3F-5CB8-F8EC-666602F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4582-9ECE-3A28-89DF-B07051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07FD-40D4-A046-E38F-69CC09A0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53EC-325F-50D5-247E-A5B8332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1DD1-1A0A-1802-4E18-6ECD478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8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62C-3EAE-A66B-A9ED-F450D8F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2675-D24C-3A0A-FFC7-7DC4EC2B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DECA5-49A5-B755-A4A7-346A335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E9E1-0FAC-6279-49CB-F5D954B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9F79-E8D4-24EC-1F84-8BAF78D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772-D3DC-D1C1-D303-4544161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300AE-A54F-EA98-CB6E-924F912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168-688A-B219-1BF4-CB24D7D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6006-E66C-961A-C341-18D15FE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97D-C1AB-4DFC-9FB7-6739DDB241B6}" type="datetimeFigureOut">
              <a:rPr lang="en-IL" smtClean="0"/>
              <a:t>06/11/2023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70EC-901A-0994-179D-DA5C9BF2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9822-207D-71AC-760F-15C42688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4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ad_(computing)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B832D-F960-6287-93E3-4B4D9D87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Parallelism</a:t>
            </a:r>
            <a:endParaRPr lang="en-IL" sz="540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03C6C46-1087-4C0D-5B06-88602D7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6CC4-57BD-3F9A-9B4C-8A9021AC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Parallelism consists of performing multiple operations at the same time. </a:t>
            </a:r>
            <a:r>
              <a:rPr lang="en-US" sz="2200" b="1"/>
              <a:t>Multiprocessing </a:t>
            </a:r>
            <a:r>
              <a:rPr lang="en-US" sz="2200"/>
              <a:t>is a means to effect parallelism, and it entails spreading tasks over a computer’s central processing units (CPUs, or cores). </a:t>
            </a:r>
          </a:p>
          <a:p>
            <a:r>
              <a:rPr lang="en-US" sz="2200"/>
              <a:t>Multiprocessing is well-suited for CPU-bound tasks: tightly bound for loops and mathematical computations usually fall into this category.</a:t>
            </a:r>
          </a:p>
          <a:p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1507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50F46-80C4-4503-9FDE-B712CEE9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Concurrency</a:t>
            </a:r>
            <a:endParaRPr lang="en-IL" sz="5400"/>
          </a:p>
        </p:txBody>
      </p:sp>
      <p:pic>
        <p:nvPicPr>
          <p:cNvPr id="12" name="Picture 4" descr="Puzzle pieces">
            <a:extLst>
              <a:ext uri="{FF2B5EF4-FFF2-40B4-BE49-F238E27FC236}">
                <a16:creationId xmlns:a16="http://schemas.microsoft.com/office/drawing/2014/main" id="{0FF34493-11BB-42E3-718A-A052D1F79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8" r="236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DCAE1A-5942-CD86-F07F-CBE0066B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source sans pro" panose="020B0503030403020204" pitchFamily="34" charset="0"/>
              </a:rPr>
              <a:t>Concurrency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is a slightly broader term than parallelism. It suggests that multiple tasks have the ability to run in an overlapping manner. (There’s a saying that concurrency does not imply parallelism.)</a:t>
            </a:r>
          </a:p>
          <a:p>
            <a:r>
              <a:rPr lang="en-US" sz="2200">
                <a:latin typeface="source sans pro" panose="020B0503030403020204" pitchFamily="34" charset="0"/>
              </a:rPr>
              <a:t>Multiprocessing and Threading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4557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09FE-5D6A-DA78-526A-8D9F9AF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Threading</a:t>
            </a:r>
            <a:endParaRPr lang="en-IL" sz="54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47E55F7-3268-5119-52B6-E0D890BE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8E95-2C7D-2F59-439A-4D2EE0C4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 i="0">
                <a:effectLst/>
                <a:latin typeface="source sans pro" panose="020B0503030403020204" pitchFamily="34" charset="0"/>
              </a:rPr>
              <a:t>Threading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is a concurrent execution model whereby multiple </a:t>
            </a:r>
            <a:r>
              <a:rPr lang="en-US" sz="2200" b="0" i="0" u="none" strike="noStrike">
                <a:effectLst/>
                <a:latin typeface="source sans pro" panose="020B0503030403020204" pitchFamily="34" charset="0"/>
                <a:hlinkClick r:id="rId3"/>
              </a:rPr>
              <a:t>threads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take turns executing tasks. One process can contain multiple threads. </a:t>
            </a:r>
          </a:p>
          <a:p>
            <a:r>
              <a:rPr lang="en-US" sz="2200">
                <a:latin typeface="source sans pro" panose="020B0503030403020204" pitchFamily="34" charset="0"/>
              </a:rPr>
              <a:t>IOBound - </a:t>
            </a:r>
            <a:r>
              <a:rPr lang="en-US" sz="2200" b="0" i="0">
                <a:effectLst/>
                <a:latin typeface="source sans pro" panose="020B0503030403020204" pitchFamily="34" charset="0"/>
              </a:rPr>
              <a:t> threading is better for IO-bound tasks - a lot of waiting on input/output to complete.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894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138</Words>
  <Application>Microsoft Office PowerPoint</Application>
  <PresentationFormat>מסך רחב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Parallelism</vt:lpstr>
      <vt:lpstr>Concurrency</vt:lpstr>
      <vt:lpstr>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Bar</dc:creator>
  <cp:lastModifiedBy>שי אקסלרוד</cp:lastModifiedBy>
  <cp:revision>6</cp:revision>
  <dcterms:created xsi:type="dcterms:W3CDTF">2023-05-05T04:00:09Z</dcterms:created>
  <dcterms:modified xsi:type="dcterms:W3CDTF">2023-06-11T15:34:00Z</dcterms:modified>
</cp:coreProperties>
</file>