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D7E-1A6D-5FF2-87B4-BF127AA0F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957C3-2958-08C2-7AD5-6FEADE2C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BCAA-D1A5-2DEA-5252-F3F95FE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0CA6-D7AF-698C-3FD9-D241D41D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460D-6467-C126-6AA7-D37B1EFF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5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53EB-86B5-BD9F-2460-0209515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D2DC3-B161-23D3-F65D-146DFFF6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5883-820E-6296-C2C6-0247A147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B9AC-5F80-E4D6-790F-A9846BA7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DB10-8A16-4B9C-E543-17FE6826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7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49A75-FC99-63F1-62B8-BB675ACC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3E40B-C9E0-464D-FD83-7C3E06CF5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6934-94B8-A0FC-F9D2-288334BB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18BA-5E31-07D5-FFD1-D10A629A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9D7F-8294-C95F-C222-41046FE3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13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E375-8A34-2506-9AB4-7CFA621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1F41-B92D-4388-5E42-5518CC30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0D15-E0A7-9AEC-F5DC-68B5970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9EB5-80C9-1E5E-A913-363F9463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0168-73ED-2663-AB35-789377CA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79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E1B9-AD82-F4A9-32E6-2CBF0995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08A6-BEF5-6959-1790-871A4343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7A13-B3DB-888C-F656-5F6F3AC4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A972-3400-CFC2-3E01-4DB0E554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3194-2674-BCBA-39F8-CFD6C5E9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36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4EB-CA13-B3A4-31E6-45AE675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F148-7D7B-6FA1-FED2-DE701B4C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F1ED3-1529-86AE-0239-BE4305E7C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9AFD-DE40-E197-40B3-1734405B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11812-0B4C-28F2-6A2C-C5994051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E961-F550-516E-F697-40ABB7D2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62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253B-F326-DAAB-C88C-5B08C6E5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0532-2D0B-EFA9-7A2B-08476965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F1B0B-7407-43A6-8B7C-4E558A24E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324C-F799-74D4-9BCD-133BF41CD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D7C8C-5EDE-5026-487C-45F0EB408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1637-3D89-4015-53CB-C362451A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7471-E07F-2371-D0AD-4A8050AD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51F5D-8C48-4266-2431-ED706B03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01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6136-6AEC-8C55-6835-CB56819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2D739-3715-023A-E3F1-FCFDB323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29D0A-8903-ECC6-300B-2818BA8F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4C038-4987-D3D9-2005-5F52AE77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3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28C40-2D07-76C4-EFA0-F325FB0C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F688F-8EA5-C630-9855-83890BF5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1B82E-2D39-C760-36CD-40F06C47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270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EE-A8AE-20EE-ACF6-CBB80192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C120-8B3F-5CB8-F8EC-666602FC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E4582-9ECE-3A28-89DF-B070510FA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A07FD-40D4-A046-E38F-69CC09A0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53EC-325F-50D5-247E-A5B83329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1DD1-1A0A-1802-4E18-6ECD4782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84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662C-3EAE-A66B-A9ED-F450D8FC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82675-D24C-3A0A-FFC7-7DC4EC2B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DECA5-49A5-B755-A4A7-346A3357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E9E1-0FAC-6279-49CB-F5D954BB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B9F79-E8D4-24EC-1F84-8BAF78D7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A772-D3DC-D1C1-D303-45441615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69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300AE-A54F-EA98-CB6E-924F9124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FE168-688A-B219-1BF4-CB24D7D4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76006-E66C-961A-C341-18D15FEDB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B97D-C1AB-4DFC-9FB7-6739DDB241B6}" type="datetimeFigureOut">
              <a:rPr lang="en-IL" smtClean="0"/>
              <a:t>07/23/2023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70EC-901A-0994-179D-DA5C9BF2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9822-207D-71AC-760F-15C426883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4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B832D-F960-6287-93E3-4B4D9D87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i="0" dirty="0">
                <a:solidFill>
                  <a:srgbClr val="374151"/>
                </a:solidFill>
                <a:effectLst/>
                <a:latin typeface="Söhne"/>
              </a:rPr>
              <a:t>Java</a:t>
            </a:r>
            <a:endParaRPr lang="en-IL" sz="5400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703C6C46-1087-4C0D-5B06-88602D7DD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0" r="279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6CC4-57BD-3F9A-9B4C-8A9021AC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Java: An Overview</a:t>
            </a: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Java is a versatile and widely-used programming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Created by James Gosling at Sun Microsystems in 1995.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Platform-independent, thanks to the "write once, run anywhere" (WORA) principle.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Used in web development, mobile applications, enterprise software, and more.</a:t>
            </a:r>
          </a:p>
          <a:p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315071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50F46-80C4-4503-9FDE-B712CEE9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2400" b="1" i="0" dirty="0">
                <a:effectLst/>
                <a:latin typeface="Söhne"/>
              </a:rPr>
              <a:t>Key Features of Java</a:t>
            </a:r>
            <a:endParaRPr lang="en-IL" sz="5400" dirty="0"/>
          </a:p>
        </p:txBody>
      </p:sp>
      <p:pic>
        <p:nvPicPr>
          <p:cNvPr id="12" name="Picture 4" descr="Puzzle pieces">
            <a:extLst>
              <a:ext uri="{FF2B5EF4-FFF2-40B4-BE49-F238E27FC236}">
                <a16:creationId xmlns:a16="http://schemas.microsoft.com/office/drawing/2014/main" id="{0FF34493-11BB-42E3-718A-A052D1F79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8" r="236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DCAE1A-5942-CD86-F07F-CBE0066B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Object-Oriented: Encourages modular and reusable code through classes and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Robust and Secure: Strong memory management, exception handling, and built-in security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Multi-threaded: Supports concurrent programming, enabling efficient execution of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Rich API: Extensive library of classes for various functionalities, from data structures to networking.</a:t>
            </a:r>
          </a:p>
          <a:p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345575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609FE-5D6A-DA78-526A-8D9F9AFF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2400" b="1" i="0" dirty="0">
                <a:effectLst/>
                <a:latin typeface="Söhne"/>
              </a:rPr>
              <a:t>Java Ecosystem</a:t>
            </a:r>
            <a:endParaRPr lang="en-IL" sz="5400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347E55F7-3268-5119-52B6-E0D890BE9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2" r="3009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8E95-2C7D-2F59-439A-4D2EE0C4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Java Development Kit (JDK): Includes tools like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javac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(compiler) and java (virtual machine) for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Environments (IDEs): Popular IDEs like Eclipse and IntelliJ facilitate coding, debugging, and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Frameworks: Spring, Hibernate, and JavaFX are popular frameworks for building enterprise, database-driven applications, and graphical user interfaces.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Continuous Development: Java's active community contributes to regular updates and enhancements.</a:t>
            </a:r>
          </a:p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Note: These slides are a general overview of Java and its features. </a:t>
            </a: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Depending on your presentation context and audience, you may want to tailor the content to suit your specific needs.</a:t>
            </a:r>
          </a:p>
          <a:p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38940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231</Words>
  <Application>Microsoft Office PowerPoint</Application>
  <PresentationFormat>מסך רחב</PresentationFormat>
  <Paragraphs>17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Java</vt:lpstr>
      <vt:lpstr>Key Features of Java</vt:lpstr>
      <vt:lpstr>Java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Bar</dc:creator>
  <cp:lastModifiedBy>שי אקסלרוד</cp:lastModifiedBy>
  <cp:revision>8</cp:revision>
  <dcterms:created xsi:type="dcterms:W3CDTF">2023-05-05T04:00:09Z</dcterms:created>
  <dcterms:modified xsi:type="dcterms:W3CDTF">2023-07-23T09:36:04Z</dcterms:modified>
</cp:coreProperties>
</file>