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BEB095-0C26-DC5C-0212-925D10FF2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36C7718-9150-B11C-5E14-C5EF00A6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C93DA4-CFDD-3FC7-D05C-D5FB3D17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B3C129-737A-E953-E4E8-92FD36D9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AAB0EB-58BD-006A-080A-538DA994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1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36AAEA-5E07-9054-26BF-47333AF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1F7B83-61A0-C35C-5C06-9D5F15F2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075204-393A-F996-AFF7-FF5A52EA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C92882-53B8-2FCC-E0BC-B6A6E764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DD0994-B1CF-8A04-A5F7-7927E5D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7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DD988E3-F1DA-866D-6342-87EFFC62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7BFB7C-B431-9D08-5D8C-622B592E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AF53C5-A41B-617F-42E2-CECB1968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645A37-B73E-558B-5B9D-FB586715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FE2A75-7731-B490-4C9F-79D90401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3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77BB05-815D-E109-E9DB-C643F1FA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9F97FC-35AE-7D14-E469-DE88DF17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923A16-D531-236E-E90D-D7245BC7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8954FE-AD45-5DCB-8F18-11A7631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984026-17C1-87DD-EAE8-FFA923CC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20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3CA40A-9091-7E5F-72D5-D433608B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2E12AE-C895-EE35-B637-008AA4BD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436C72-3160-4DB2-2F7C-E5DE12EA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C1AE78-8F61-78B1-2BC8-02CCF387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ED185D-721B-DD36-C20F-F729F6AB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05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8E5C37-068C-EF63-0C4A-5ED0A773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D37958-DF08-7610-4A8F-F28520CB0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F3D915D-4631-8F8C-BAC8-C8F9B873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A6C198-88C0-FAD4-97B9-7D439C68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01DFE2-5A44-008F-2340-883E901C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A53252-278C-BF76-71DD-AD504790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897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954C19-8189-3BF7-9A28-6E2EB1EA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BAF831-119B-FA20-0459-E005729D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716F7C-6ECC-D7CE-23D2-4540819F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03C0BA3-B514-37BA-A753-6B4351D5D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FFED81A-C3FD-5D0E-6232-CFC9F099D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CB742C7-9B0C-4F7B-0799-2F1D5618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57FB439-A1B1-6699-D88B-8400508D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3033934-280A-CB26-A6F3-C4CB18AA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30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E92FF4-F85A-0BA2-B7BE-F404790D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DB18D07-1837-076B-85DE-FD172FBD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47054C4-F21A-8C12-5455-4C960980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2A06EC-3F77-7A6E-64BE-E17638F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189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B062E83-47C6-8C7B-014A-9F631147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17E838-71CF-AE52-48F8-845C85B8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245D41-B333-D4F3-5610-C3C78A5E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99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D924CC-9CE6-6F30-DF4D-CE083740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026B6F-714D-DEE4-7952-70492DE0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1EC7F14-4A02-112D-0368-9E7F73F7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431F1B-0B92-9411-AA43-29D1BC12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7D229F-20AB-AE85-A7CB-5AE9B204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4884DA-5E02-55A0-8E20-930C86E2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A8D091-22DB-D901-BAD1-6D456822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367BA85-3A22-EB08-16D2-0988570C4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9FA02AA-70AB-A0C5-9887-7DF9975C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5274B7-073B-9EE3-19FA-5905D2F4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FE9BA6B-FF01-A8C0-ACCA-822C6F70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6DF2E1-3C0D-8960-5A4D-9159A3BC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44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9AC3915-4E94-A6C3-76EB-E38DA22D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A1F2F3-FD66-8C16-5AF1-827CF5BDA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CA4C8A-8A37-EDE2-A0C7-211D52627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FEDB0-82F3-4313-867D-247FF8DC29B3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2A830E-AD7D-A017-BD8C-91582A3E6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B64A88-D97D-A368-787F-39F001511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9A0E-0AE1-4CBD-AF73-61B7BC1495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6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29832-9D2D-B9EE-77B9-FCD0CC31BDC5}"/>
              </a:ext>
            </a:extLst>
          </p:cNvPr>
          <p:cNvSpPr txBox="1">
            <a:spLocks/>
          </p:cNvSpPr>
          <p:nvPr/>
        </p:nvSpPr>
        <p:spPr>
          <a:xfrm>
            <a:off x="1524000" y="311085"/>
            <a:ext cx="9144000" cy="319887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dirty="0"/>
              <a:t>Towers of Hanoi can be solved recursively when the parameter relied on in each iteration is the number of hoops.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42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A0EEEB-0743-7D43-E5DC-DA0DBA30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085"/>
            <a:ext cx="9144000" cy="3198878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write the corresponding code for the previous presentation you explained?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251837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Can you write the corresponding code for the previous presentation you explained?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write the corresponding code for the previous presentation you explained?</dc:title>
  <dc:creator>david cohen</dc:creator>
  <cp:lastModifiedBy>david cohen</cp:lastModifiedBy>
  <cp:revision>2</cp:revision>
  <dcterms:created xsi:type="dcterms:W3CDTF">2023-06-25T12:38:31Z</dcterms:created>
  <dcterms:modified xsi:type="dcterms:W3CDTF">2023-11-29T15:50:56Z</dcterms:modified>
</cp:coreProperties>
</file>