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6" r:id="rId3"/>
    <p:sldId id="266" r:id="rId4"/>
    <p:sldId id="261" r:id="rId5"/>
    <p:sldId id="267" r:id="rId6"/>
    <p:sldId id="260" r:id="rId7"/>
    <p:sldId id="263" r:id="rId8"/>
    <p:sldId id="257" r:id="rId9"/>
    <p:sldId id="259" r:id="rId10"/>
    <p:sldId id="262" r:id="rId11"/>
    <p:sldId id="265" r:id="rId12"/>
    <p:sldId id="304" r:id="rId13"/>
    <p:sldId id="309" r:id="rId14"/>
    <p:sldId id="308" r:id="rId15"/>
    <p:sldId id="258" r:id="rId16"/>
    <p:sldId id="264" r:id="rId17"/>
    <p:sldId id="303" r:id="rId18"/>
    <p:sldId id="310" r:id="rId19"/>
    <p:sldId id="305" r:id="rId20"/>
    <p:sldId id="30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1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10365A-0260-487E-85E6-B5572B7A6A34}"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6C073966-B004-4504-8422-9F81F7D49B5D}">
      <dgm:prSet/>
      <dgm:spPr/>
      <dgm:t>
        <a:bodyPr/>
        <a:lstStyle/>
        <a:p>
          <a:r>
            <a:rPr lang="en-US"/>
            <a:t>Understand</a:t>
          </a:r>
        </a:p>
      </dgm:t>
    </dgm:pt>
    <dgm:pt modelId="{A8BA2A4C-5C47-4B40-98FD-D191B83340DC}" type="parTrans" cxnId="{6220D4BD-EADB-4983-BB9F-C6DC63B66F28}">
      <dgm:prSet/>
      <dgm:spPr/>
      <dgm:t>
        <a:bodyPr/>
        <a:lstStyle/>
        <a:p>
          <a:endParaRPr lang="en-US"/>
        </a:p>
      </dgm:t>
    </dgm:pt>
    <dgm:pt modelId="{BA612BDB-792E-42A5-9832-B0B26B207CA7}" type="sibTrans" cxnId="{6220D4BD-EADB-4983-BB9F-C6DC63B66F28}">
      <dgm:prSet/>
      <dgm:spPr/>
      <dgm:t>
        <a:bodyPr/>
        <a:lstStyle/>
        <a:p>
          <a:endParaRPr lang="en-US"/>
        </a:p>
      </dgm:t>
    </dgm:pt>
    <dgm:pt modelId="{CA9DD9F7-E415-4286-BFEF-01CAC5C99BCE}">
      <dgm:prSet/>
      <dgm:spPr/>
      <dgm:t>
        <a:bodyPr/>
        <a:lstStyle/>
        <a:p>
          <a:r>
            <a:rPr lang="en-US"/>
            <a:t>Understand the code: Before you start refactoring, make sure you have a good understanding of the existing code and its behavior. You should also identify the parts of the code that need to be refactored.</a:t>
          </a:r>
        </a:p>
      </dgm:t>
    </dgm:pt>
    <dgm:pt modelId="{6222139A-DCB9-4B97-8508-B97FFB6C0AA2}" type="parTrans" cxnId="{DDBB8A15-164E-4A4F-B9B0-F2F7E2413AF7}">
      <dgm:prSet/>
      <dgm:spPr/>
      <dgm:t>
        <a:bodyPr/>
        <a:lstStyle/>
        <a:p>
          <a:endParaRPr lang="en-US"/>
        </a:p>
      </dgm:t>
    </dgm:pt>
    <dgm:pt modelId="{4DE6E1AA-0FE8-49A9-AD16-0D36967874FF}" type="sibTrans" cxnId="{DDBB8A15-164E-4A4F-B9B0-F2F7E2413AF7}">
      <dgm:prSet/>
      <dgm:spPr/>
      <dgm:t>
        <a:bodyPr/>
        <a:lstStyle/>
        <a:p>
          <a:endParaRPr lang="en-US"/>
        </a:p>
      </dgm:t>
    </dgm:pt>
    <dgm:pt modelId="{AC269829-462D-401A-AC3A-8FF1BA1E4A02}">
      <dgm:prSet/>
      <dgm:spPr/>
      <dgm:t>
        <a:bodyPr/>
        <a:lstStyle/>
        <a:p>
          <a:r>
            <a:rPr lang="en-US" dirty="0"/>
            <a:t>Write Tests</a:t>
          </a:r>
        </a:p>
      </dgm:t>
    </dgm:pt>
    <dgm:pt modelId="{EA494A49-8D39-4F2B-AC3D-FAFD139F751C}" type="parTrans" cxnId="{3921BF0C-5B11-4973-9E9D-5822B609C08C}">
      <dgm:prSet/>
      <dgm:spPr/>
      <dgm:t>
        <a:bodyPr/>
        <a:lstStyle/>
        <a:p>
          <a:endParaRPr lang="en-US"/>
        </a:p>
      </dgm:t>
    </dgm:pt>
    <dgm:pt modelId="{BEA58FDA-79E6-4A24-8F9A-057DDBB7E542}" type="sibTrans" cxnId="{3921BF0C-5B11-4973-9E9D-5822B609C08C}">
      <dgm:prSet/>
      <dgm:spPr/>
      <dgm:t>
        <a:bodyPr/>
        <a:lstStyle/>
        <a:p>
          <a:endParaRPr lang="en-US"/>
        </a:p>
      </dgm:t>
    </dgm:pt>
    <dgm:pt modelId="{6855EE72-6C1F-4483-9BDB-9D9DD2454E2D}">
      <dgm:prSet/>
      <dgm:spPr/>
      <dgm:t>
        <a:bodyPr/>
        <a:lstStyle/>
        <a:p>
          <a:r>
            <a:rPr lang="en-US"/>
            <a:t>Write tests: Make sure you have a comprehensive suite of tests that cover the existing behavior of the code. This will help you to ensure that your refactoring doesn't introduce new bugs or break existing functionality.</a:t>
          </a:r>
        </a:p>
      </dgm:t>
    </dgm:pt>
    <dgm:pt modelId="{B20F2508-C59D-4176-B2CE-65D4BC7C8876}" type="parTrans" cxnId="{2E34D4AD-0F7B-4675-B519-DB3C1C623C4D}">
      <dgm:prSet/>
      <dgm:spPr/>
      <dgm:t>
        <a:bodyPr/>
        <a:lstStyle/>
        <a:p>
          <a:endParaRPr lang="en-US"/>
        </a:p>
      </dgm:t>
    </dgm:pt>
    <dgm:pt modelId="{52B981A1-5F99-4851-A7BE-CE4E732DBCDA}" type="sibTrans" cxnId="{2E34D4AD-0F7B-4675-B519-DB3C1C623C4D}">
      <dgm:prSet/>
      <dgm:spPr/>
      <dgm:t>
        <a:bodyPr/>
        <a:lstStyle/>
        <a:p>
          <a:endParaRPr lang="en-US"/>
        </a:p>
      </dgm:t>
    </dgm:pt>
    <dgm:pt modelId="{1E0739C2-52B0-468D-9A26-E16335511266}">
      <dgm:prSet/>
      <dgm:spPr/>
      <dgm:t>
        <a:bodyPr/>
        <a:lstStyle/>
        <a:p>
          <a:r>
            <a:rPr lang="en-US" dirty="0"/>
            <a:t>Small Changes</a:t>
          </a:r>
        </a:p>
      </dgm:t>
    </dgm:pt>
    <dgm:pt modelId="{93F1AFB9-AD9B-4B6C-8CEF-617385B08826}" type="parTrans" cxnId="{EDA1678A-BF96-4135-A019-B97BF402A82F}">
      <dgm:prSet/>
      <dgm:spPr/>
      <dgm:t>
        <a:bodyPr/>
        <a:lstStyle/>
        <a:p>
          <a:endParaRPr lang="en-US"/>
        </a:p>
      </dgm:t>
    </dgm:pt>
    <dgm:pt modelId="{277B5797-446A-4524-BDB3-BD37140DD977}" type="sibTrans" cxnId="{EDA1678A-BF96-4135-A019-B97BF402A82F}">
      <dgm:prSet/>
      <dgm:spPr/>
      <dgm:t>
        <a:bodyPr/>
        <a:lstStyle/>
        <a:p>
          <a:endParaRPr lang="en-US"/>
        </a:p>
      </dgm:t>
    </dgm:pt>
    <dgm:pt modelId="{9FAA56F9-4D3A-4E8F-9222-F976C73AAFA0}">
      <dgm:prSet/>
      <dgm:spPr/>
      <dgm:t>
        <a:bodyPr/>
        <a:lstStyle/>
        <a:p>
          <a:r>
            <a:rPr lang="en-US"/>
            <a:t>Make small changes: Refactor the code in small, incremental steps. This will help you to keep the changes manageable and reduce the risk of introducing new bugs.</a:t>
          </a:r>
        </a:p>
      </dgm:t>
    </dgm:pt>
    <dgm:pt modelId="{B1B40B36-63E1-49D8-83A3-EBC5A49EFD97}" type="parTrans" cxnId="{16CE3D24-F748-42E7-8DD9-6A40BB9C1193}">
      <dgm:prSet/>
      <dgm:spPr/>
      <dgm:t>
        <a:bodyPr/>
        <a:lstStyle/>
        <a:p>
          <a:endParaRPr lang="en-US"/>
        </a:p>
      </dgm:t>
    </dgm:pt>
    <dgm:pt modelId="{13704FCC-E568-4F31-A8A1-895032A445EA}" type="sibTrans" cxnId="{16CE3D24-F748-42E7-8DD9-6A40BB9C1193}">
      <dgm:prSet/>
      <dgm:spPr/>
      <dgm:t>
        <a:bodyPr/>
        <a:lstStyle/>
        <a:p>
          <a:endParaRPr lang="en-US"/>
        </a:p>
      </dgm:t>
    </dgm:pt>
    <dgm:pt modelId="{E9F4C8CB-D397-4A60-B657-A738855F13F2}">
      <dgm:prSet/>
      <dgm:spPr/>
      <dgm:t>
        <a:bodyPr/>
        <a:lstStyle/>
        <a:p>
          <a:r>
            <a:rPr lang="en-US" dirty="0"/>
            <a:t>Best Practices</a:t>
          </a:r>
        </a:p>
      </dgm:t>
    </dgm:pt>
    <dgm:pt modelId="{33CEEF59-DE2F-409A-B787-13520EAC17D1}" type="parTrans" cxnId="{2B9ABA0B-96B8-4E29-8805-3357C24BB34E}">
      <dgm:prSet/>
      <dgm:spPr/>
      <dgm:t>
        <a:bodyPr/>
        <a:lstStyle/>
        <a:p>
          <a:endParaRPr lang="en-US"/>
        </a:p>
      </dgm:t>
    </dgm:pt>
    <dgm:pt modelId="{F189421E-8863-446E-9AF3-9288FC6E2A77}" type="sibTrans" cxnId="{2B9ABA0B-96B8-4E29-8805-3357C24BB34E}">
      <dgm:prSet/>
      <dgm:spPr/>
      <dgm:t>
        <a:bodyPr/>
        <a:lstStyle/>
        <a:p>
          <a:endParaRPr lang="en-US"/>
        </a:p>
      </dgm:t>
    </dgm:pt>
    <dgm:pt modelId="{C65A80E2-2F5F-4DEE-82AF-8A7AFC44A96C}">
      <dgm:prSet/>
      <dgm:spPr/>
      <dgm:t>
        <a:bodyPr/>
        <a:lstStyle/>
        <a:p>
          <a:r>
            <a:rPr lang="en-US" dirty="0"/>
            <a:t>Use best practices: Use best practices and design patterns to improve the structure and readability of your code. This may include techniques like extracting methods, removing duplication, and simplifying complex logic.</a:t>
          </a:r>
        </a:p>
      </dgm:t>
    </dgm:pt>
    <dgm:pt modelId="{A29970FE-D1F4-4C44-A833-DCB23049D0E7}" type="parTrans" cxnId="{AE632D5E-A6E6-401F-95FD-4B77AB5BAA11}">
      <dgm:prSet/>
      <dgm:spPr/>
      <dgm:t>
        <a:bodyPr/>
        <a:lstStyle/>
        <a:p>
          <a:endParaRPr lang="en-US"/>
        </a:p>
      </dgm:t>
    </dgm:pt>
    <dgm:pt modelId="{6812C7A2-BBB6-48E8-91CE-A47440B0C84B}" type="sibTrans" cxnId="{AE632D5E-A6E6-401F-95FD-4B77AB5BAA11}">
      <dgm:prSet/>
      <dgm:spPr/>
      <dgm:t>
        <a:bodyPr/>
        <a:lstStyle/>
        <a:p>
          <a:endParaRPr lang="en-US"/>
        </a:p>
      </dgm:t>
    </dgm:pt>
    <dgm:pt modelId="{AF78FFEA-E26D-4E49-B757-2A8239EAC47E}">
      <dgm:prSet/>
      <dgm:spPr/>
      <dgm:t>
        <a:bodyPr/>
        <a:lstStyle/>
        <a:p>
          <a:r>
            <a:rPr lang="en-US" dirty="0"/>
            <a:t>Always Test</a:t>
          </a:r>
        </a:p>
      </dgm:t>
    </dgm:pt>
    <dgm:pt modelId="{0414D37D-5A07-4E8B-A5E9-9962F55866DE}" type="parTrans" cxnId="{5525C1F5-4114-4D27-9389-8024538F91BC}">
      <dgm:prSet/>
      <dgm:spPr/>
      <dgm:t>
        <a:bodyPr/>
        <a:lstStyle/>
        <a:p>
          <a:endParaRPr lang="en-US"/>
        </a:p>
      </dgm:t>
    </dgm:pt>
    <dgm:pt modelId="{E436E5A5-8127-491A-8591-4F16079651FC}" type="sibTrans" cxnId="{5525C1F5-4114-4D27-9389-8024538F91BC}">
      <dgm:prSet/>
      <dgm:spPr/>
      <dgm:t>
        <a:bodyPr/>
        <a:lstStyle/>
        <a:p>
          <a:endParaRPr lang="en-US"/>
        </a:p>
      </dgm:t>
    </dgm:pt>
    <dgm:pt modelId="{0B313145-A4A8-421F-8AF4-932583B2275B}">
      <dgm:prSet/>
      <dgm:spPr/>
      <dgm:t>
        <a:bodyPr/>
        <a:lstStyle/>
        <a:p>
          <a:r>
            <a:rPr lang="en-US"/>
            <a:t>Test frequently: After making each change, run your tests to ensure that the code still behaves as expected. This will help you to catch any issues early on and avoid having to debug large chunks of code later on.</a:t>
          </a:r>
        </a:p>
      </dgm:t>
    </dgm:pt>
    <dgm:pt modelId="{50B6E271-9B4E-4C10-91C2-F635F94A3C6D}" type="parTrans" cxnId="{7B3760D0-3C3D-4837-8309-B98EE05EDA6A}">
      <dgm:prSet/>
      <dgm:spPr/>
      <dgm:t>
        <a:bodyPr/>
        <a:lstStyle/>
        <a:p>
          <a:endParaRPr lang="en-US"/>
        </a:p>
      </dgm:t>
    </dgm:pt>
    <dgm:pt modelId="{2D759404-1D65-4AFC-83A3-9EB3EE75D827}" type="sibTrans" cxnId="{7B3760D0-3C3D-4837-8309-B98EE05EDA6A}">
      <dgm:prSet/>
      <dgm:spPr/>
      <dgm:t>
        <a:bodyPr/>
        <a:lstStyle/>
        <a:p>
          <a:endParaRPr lang="en-US"/>
        </a:p>
      </dgm:t>
    </dgm:pt>
    <dgm:pt modelId="{DCB8E1F6-A0C2-4A67-A80C-8930F40DA33D}">
      <dgm:prSet/>
      <dgm:spPr/>
      <dgm:t>
        <a:bodyPr/>
        <a:lstStyle/>
        <a:p>
          <a:r>
            <a:rPr lang="en-US"/>
            <a:t>Repeat</a:t>
          </a:r>
        </a:p>
      </dgm:t>
    </dgm:pt>
    <dgm:pt modelId="{756A8A8B-779C-4474-8A34-49CEFC95931C}" type="parTrans" cxnId="{CAF15C72-A621-4D00-8626-678752C219EC}">
      <dgm:prSet/>
      <dgm:spPr/>
      <dgm:t>
        <a:bodyPr/>
        <a:lstStyle/>
        <a:p>
          <a:endParaRPr lang="en-US"/>
        </a:p>
      </dgm:t>
    </dgm:pt>
    <dgm:pt modelId="{740AE8CC-E39A-4E7D-BD3E-89D06F9D4E94}" type="sibTrans" cxnId="{CAF15C72-A621-4D00-8626-678752C219EC}">
      <dgm:prSet/>
      <dgm:spPr/>
      <dgm:t>
        <a:bodyPr/>
        <a:lstStyle/>
        <a:p>
          <a:endParaRPr lang="en-US"/>
        </a:p>
      </dgm:t>
    </dgm:pt>
    <dgm:pt modelId="{2F648BC7-724D-4E2D-ADDF-90017E7ED87D}">
      <dgm:prSet/>
      <dgm:spPr/>
      <dgm:t>
        <a:bodyPr/>
        <a:lstStyle/>
        <a:p>
          <a:r>
            <a:rPr lang="en-US"/>
            <a:t>Repeat: Continue to iterate on the code, making small changes and testing frequently, until you are satisfied with the overall design and structure.</a:t>
          </a:r>
        </a:p>
      </dgm:t>
    </dgm:pt>
    <dgm:pt modelId="{C1982E83-63D1-48B1-8636-E351B321C236}" type="parTrans" cxnId="{FF94C649-E904-4A3B-B0E4-AA1213DB3D54}">
      <dgm:prSet/>
      <dgm:spPr/>
      <dgm:t>
        <a:bodyPr/>
        <a:lstStyle/>
        <a:p>
          <a:endParaRPr lang="en-US"/>
        </a:p>
      </dgm:t>
    </dgm:pt>
    <dgm:pt modelId="{ED567C9C-B97D-42FC-9CD7-24748D560E8C}" type="sibTrans" cxnId="{FF94C649-E904-4A3B-B0E4-AA1213DB3D54}">
      <dgm:prSet/>
      <dgm:spPr/>
      <dgm:t>
        <a:bodyPr/>
        <a:lstStyle/>
        <a:p>
          <a:endParaRPr lang="en-US"/>
        </a:p>
      </dgm:t>
    </dgm:pt>
    <dgm:pt modelId="{6CBB879C-CBDF-4BF3-AEA2-3BB63D0346BC}" type="pres">
      <dgm:prSet presAssocID="{5510365A-0260-487E-85E6-B5572B7A6A34}" presName="Name0" presStyleCnt="0">
        <dgm:presLayoutVars>
          <dgm:dir/>
          <dgm:animLvl val="lvl"/>
          <dgm:resizeHandles val="exact"/>
        </dgm:presLayoutVars>
      </dgm:prSet>
      <dgm:spPr/>
    </dgm:pt>
    <dgm:pt modelId="{A01A1C48-6EDB-4812-B7D7-7F73D49FF1A3}" type="pres">
      <dgm:prSet presAssocID="{DCB8E1F6-A0C2-4A67-A80C-8930F40DA33D}" presName="boxAndChildren" presStyleCnt="0"/>
      <dgm:spPr/>
    </dgm:pt>
    <dgm:pt modelId="{3708572A-A726-4F1C-8BC5-C679286AD6D2}" type="pres">
      <dgm:prSet presAssocID="{DCB8E1F6-A0C2-4A67-A80C-8930F40DA33D}" presName="parentTextBox" presStyleLbl="alignNode1" presStyleIdx="0" presStyleCnt="6"/>
      <dgm:spPr/>
    </dgm:pt>
    <dgm:pt modelId="{6024E7AF-7CE2-4D99-80EC-3A8EA1A7A94F}" type="pres">
      <dgm:prSet presAssocID="{DCB8E1F6-A0C2-4A67-A80C-8930F40DA33D}" presName="descendantBox" presStyleLbl="bgAccFollowNode1" presStyleIdx="0" presStyleCnt="6"/>
      <dgm:spPr/>
    </dgm:pt>
    <dgm:pt modelId="{CB754618-42CE-4A5D-8D84-AF68994B470A}" type="pres">
      <dgm:prSet presAssocID="{E436E5A5-8127-491A-8591-4F16079651FC}" presName="sp" presStyleCnt="0"/>
      <dgm:spPr/>
    </dgm:pt>
    <dgm:pt modelId="{0723CD08-E23B-417B-A3A4-2D67044C26C8}" type="pres">
      <dgm:prSet presAssocID="{AF78FFEA-E26D-4E49-B757-2A8239EAC47E}" presName="arrowAndChildren" presStyleCnt="0"/>
      <dgm:spPr/>
    </dgm:pt>
    <dgm:pt modelId="{D57BA393-FF39-4DBE-BD3F-E78062DB9FF3}" type="pres">
      <dgm:prSet presAssocID="{AF78FFEA-E26D-4E49-B757-2A8239EAC47E}" presName="parentTextArrow" presStyleLbl="node1" presStyleIdx="0" presStyleCnt="0"/>
      <dgm:spPr/>
    </dgm:pt>
    <dgm:pt modelId="{823FD728-9959-483F-B8AA-A3698FA83906}" type="pres">
      <dgm:prSet presAssocID="{AF78FFEA-E26D-4E49-B757-2A8239EAC47E}" presName="arrow" presStyleLbl="alignNode1" presStyleIdx="1" presStyleCnt="6"/>
      <dgm:spPr/>
    </dgm:pt>
    <dgm:pt modelId="{FFB60FCA-ABA1-49F0-8459-874262F79534}" type="pres">
      <dgm:prSet presAssocID="{AF78FFEA-E26D-4E49-B757-2A8239EAC47E}" presName="descendantArrow" presStyleLbl="bgAccFollowNode1" presStyleIdx="1" presStyleCnt="6"/>
      <dgm:spPr/>
    </dgm:pt>
    <dgm:pt modelId="{A120DCA2-E0BD-4296-AECE-80983B35BC06}" type="pres">
      <dgm:prSet presAssocID="{F189421E-8863-446E-9AF3-9288FC6E2A77}" presName="sp" presStyleCnt="0"/>
      <dgm:spPr/>
    </dgm:pt>
    <dgm:pt modelId="{12B44BF5-ED9C-4A80-B834-D14446712602}" type="pres">
      <dgm:prSet presAssocID="{E9F4C8CB-D397-4A60-B657-A738855F13F2}" presName="arrowAndChildren" presStyleCnt="0"/>
      <dgm:spPr/>
    </dgm:pt>
    <dgm:pt modelId="{51A2454C-C7E6-49F5-9FC1-5A394FD89944}" type="pres">
      <dgm:prSet presAssocID="{E9F4C8CB-D397-4A60-B657-A738855F13F2}" presName="parentTextArrow" presStyleLbl="node1" presStyleIdx="0" presStyleCnt="0"/>
      <dgm:spPr/>
    </dgm:pt>
    <dgm:pt modelId="{B8E95F7C-85D9-48D8-9F1D-E800FCD7FE9A}" type="pres">
      <dgm:prSet presAssocID="{E9F4C8CB-D397-4A60-B657-A738855F13F2}" presName="arrow" presStyleLbl="alignNode1" presStyleIdx="2" presStyleCnt="6"/>
      <dgm:spPr/>
    </dgm:pt>
    <dgm:pt modelId="{7A36AEEB-9900-4DF7-95FE-92E87BF1B3FF}" type="pres">
      <dgm:prSet presAssocID="{E9F4C8CB-D397-4A60-B657-A738855F13F2}" presName="descendantArrow" presStyleLbl="bgAccFollowNode1" presStyleIdx="2" presStyleCnt="6"/>
      <dgm:spPr/>
    </dgm:pt>
    <dgm:pt modelId="{2FA42937-47AE-4ADD-8155-753892921680}" type="pres">
      <dgm:prSet presAssocID="{277B5797-446A-4524-BDB3-BD37140DD977}" presName="sp" presStyleCnt="0"/>
      <dgm:spPr/>
    </dgm:pt>
    <dgm:pt modelId="{4C41A759-ADC3-45B7-B12C-DF5879076D8F}" type="pres">
      <dgm:prSet presAssocID="{1E0739C2-52B0-468D-9A26-E16335511266}" presName="arrowAndChildren" presStyleCnt="0"/>
      <dgm:spPr/>
    </dgm:pt>
    <dgm:pt modelId="{48874DBD-48D8-4BF7-B9F2-DEB7F9FAF7B0}" type="pres">
      <dgm:prSet presAssocID="{1E0739C2-52B0-468D-9A26-E16335511266}" presName="parentTextArrow" presStyleLbl="node1" presStyleIdx="0" presStyleCnt="0"/>
      <dgm:spPr/>
    </dgm:pt>
    <dgm:pt modelId="{98EFB4D5-1BA6-4160-A80E-B98022305C54}" type="pres">
      <dgm:prSet presAssocID="{1E0739C2-52B0-468D-9A26-E16335511266}" presName="arrow" presStyleLbl="alignNode1" presStyleIdx="3" presStyleCnt="6"/>
      <dgm:spPr/>
    </dgm:pt>
    <dgm:pt modelId="{E235490C-802F-4A00-83B7-45770FBCC09A}" type="pres">
      <dgm:prSet presAssocID="{1E0739C2-52B0-468D-9A26-E16335511266}" presName="descendantArrow" presStyleLbl="bgAccFollowNode1" presStyleIdx="3" presStyleCnt="6"/>
      <dgm:spPr/>
    </dgm:pt>
    <dgm:pt modelId="{9C998073-1207-4B62-AEEB-9E2B031FA934}" type="pres">
      <dgm:prSet presAssocID="{BEA58FDA-79E6-4A24-8F9A-057DDBB7E542}" presName="sp" presStyleCnt="0"/>
      <dgm:spPr/>
    </dgm:pt>
    <dgm:pt modelId="{EE0D3C5F-E9DD-44F2-9AF2-E8085542525C}" type="pres">
      <dgm:prSet presAssocID="{AC269829-462D-401A-AC3A-8FF1BA1E4A02}" presName="arrowAndChildren" presStyleCnt="0"/>
      <dgm:spPr/>
    </dgm:pt>
    <dgm:pt modelId="{E4D4EAE8-7113-4C4E-88B3-D3D3B0917607}" type="pres">
      <dgm:prSet presAssocID="{AC269829-462D-401A-AC3A-8FF1BA1E4A02}" presName="parentTextArrow" presStyleLbl="node1" presStyleIdx="0" presStyleCnt="0"/>
      <dgm:spPr/>
    </dgm:pt>
    <dgm:pt modelId="{7576D3F9-0D96-4E39-A172-A1E206DCB3A5}" type="pres">
      <dgm:prSet presAssocID="{AC269829-462D-401A-AC3A-8FF1BA1E4A02}" presName="arrow" presStyleLbl="alignNode1" presStyleIdx="4" presStyleCnt="6"/>
      <dgm:spPr/>
    </dgm:pt>
    <dgm:pt modelId="{4F8433CE-6BEA-435F-98C0-9D05A65726FE}" type="pres">
      <dgm:prSet presAssocID="{AC269829-462D-401A-AC3A-8FF1BA1E4A02}" presName="descendantArrow" presStyleLbl="bgAccFollowNode1" presStyleIdx="4" presStyleCnt="6"/>
      <dgm:spPr/>
    </dgm:pt>
    <dgm:pt modelId="{2D186A2C-923B-481B-9C2E-4B0B8764CC60}" type="pres">
      <dgm:prSet presAssocID="{BA612BDB-792E-42A5-9832-B0B26B207CA7}" presName="sp" presStyleCnt="0"/>
      <dgm:spPr/>
    </dgm:pt>
    <dgm:pt modelId="{2FC1BB75-08E9-409C-BEBF-52FB6883AB32}" type="pres">
      <dgm:prSet presAssocID="{6C073966-B004-4504-8422-9F81F7D49B5D}" presName="arrowAndChildren" presStyleCnt="0"/>
      <dgm:spPr/>
    </dgm:pt>
    <dgm:pt modelId="{DA8C7DF6-1E10-4BD5-A43D-C7CDE2A9A2F3}" type="pres">
      <dgm:prSet presAssocID="{6C073966-B004-4504-8422-9F81F7D49B5D}" presName="parentTextArrow" presStyleLbl="node1" presStyleIdx="0" presStyleCnt="0"/>
      <dgm:spPr/>
    </dgm:pt>
    <dgm:pt modelId="{1F209645-8C5C-4C94-B56D-8ED5D7172AAA}" type="pres">
      <dgm:prSet presAssocID="{6C073966-B004-4504-8422-9F81F7D49B5D}" presName="arrow" presStyleLbl="alignNode1" presStyleIdx="5" presStyleCnt="6"/>
      <dgm:spPr/>
    </dgm:pt>
    <dgm:pt modelId="{B06B53B4-77FF-4310-9E40-117A5FEFC5D1}" type="pres">
      <dgm:prSet presAssocID="{6C073966-B004-4504-8422-9F81F7D49B5D}" presName="descendantArrow" presStyleLbl="bgAccFollowNode1" presStyleIdx="5" presStyleCnt="6"/>
      <dgm:spPr/>
    </dgm:pt>
  </dgm:ptLst>
  <dgm:cxnLst>
    <dgm:cxn modelId="{34D25B07-3C1E-4D6B-9725-9024AEB4A5EC}" type="presOf" srcId="{CA9DD9F7-E415-4286-BFEF-01CAC5C99BCE}" destId="{B06B53B4-77FF-4310-9E40-117A5FEFC5D1}" srcOrd="0" destOrd="0" presId="urn:microsoft.com/office/officeart/2016/7/layout/VerticalDownArrowProcess"/>
    <dgm:cxn modelId="{2B9ABA0B-96B8-4E29-8805-3357C24BB34E}" srcId="{5510365A-0260-487E-85E6-B5572B7A6A34}" destId="{E9F4C8CB-D397-4A60-B657-A738855F13F2}" srcOrd="3" destOrd="0" parTransId="{33CEEF59-DE2F-409A-B787-13520EAC17D1}" sibTransId="{F189421E-8863-446E-9AF3-9288FC6E2A77}"/>
    <dgm:cxn modelId="{3DE8750C-C2CA-49A2-9801-C7BE91F21480}" type="presOf" srcId="{DCB8E1F6-A0C2-4A67-A80C-8930F40DA33D}" destId="{3708572A-A726-4F1C-8BC5-C679286AD6D2}" srcOrd="0" destOrd="0" presId="urn:microsoft.com/office/officeart/2016/7/layout/VerticalDownArrowProcess"/>
    <dgm:cxn modelId="{3921BF0C-5B11-4973-9E9D-5822B609C08C}" srcId="{5510365A-0260-487E-85E6-B5572B7A6A34}" destId="{AC269829-462D-401A-AC3A-8FF1BA1E4A02}" srcOrd="1" destOrd="0" parTransId="{EA494A49-8D39-4F2B-AC3D-FAFD139F751C}" sibTransId="{BEA58FDA-79E6-4A24-8F9A-057DDBB7E542}"/>
    <dgm:cxn modelId="{DDBB8A15-164E-4A4F-B9B0-F2F7E2413AF7}" srcId="{6C073966-B004-4504-8422-9F81F7D49B5D}" destId="{CA9DD9F7-E415-4286-BFEF-01CAC5C99BCE}" srcOrd="0" destOrd="0" parTransId="{6222139A-DCB9-4B97-8508-B97FFB6C0AA2}" sibTransId="{4DE6E1AA-0FE8-49A9-AD16-0D36967874FF}"/>
    <dgm:cxn modelId="{0D7AF821-9E98-4B63-BCDF-3223F69384B1}" type="presOf" srcId="{2F648BC7-724D-4E2D-ADDF-90017E7ED87D}" destId="{6024E7AF-7CE2-4D99-80EC-3A8EA1A7A94F}" srcOrd="0" destOrd="0" presId="urn:microsoft.com/office/officeart/2016/7/layout/VerticalDownArrowProcess"/>
    <dgm:cxn modelId="{16CE3D24-F748-42E7-8DD9-6A40BB9C1193}" srcId="{1E0739C2-52B0-468D-9A26-E16335511266}" destId="{9FAA56F9-4D3A-4E8F-9222-F976C73AAFA0}" srcOrd="0" destOrd="0" parTransId="{B1B40B36-63E1-49D8-83A3-EBC5A49EFD97}" sibTransId="{13704FCC-E568-4F31-A8A1-895032A445EA}"/>
    <dgm:cxn modelId="{AE632D5E-A6E6-401F-95FD-4B77AB5BAA11}" srcId="{E9F4C8CB-D397-4A60-B657-A738855F13F2}" destId="{C65A80E2-2F5F-4DEE-82AF-8A7AFC44A96C}" srcOrd="0" destOrd="0" parTransId="{A29970FE-D1F4-4C44-A833-DCB23049D0E7}" sibTransId="{6812C7A2-BBB6-48E8-91CE-A47440B0C84B}"/>
    <dgm:cxn modelId="{812A3E46-3859-4FB9-A3D7-E453C7504D38}" type="presOf" srcId="{AF78FFEA-E26D-4E49-B757-2A8239EAC47E}" destId="{D57BA393-FF39-4DBE-BD3F-E78062DB9FF3}" srcOrd="0" destOrd="0" presId="urn:microsoft.com/office/officeart/2016/7/layout/VerticalDownArrowProcess"/>
    <dgm:cxn modelId="{B2B18E47-D977-43E5-9E94-6133ADCA878D}" type="presOf" srcId="{AC269829-462D-401A-AC3A-8FF1BA1E4A02}" destId="{7576D3F9-0D96-4E39-A172-A1E206DCB3A5}" srcOrd="1" destOrd="0" presId="urn:microsoft.com/office/officeart/2016/7/layout/VerticalDownArrowProcess"/>
    <dgm:cxn modelId="{FF94C649-E904-4A3B-B0E4-AA1213DB3D54}" srcId="{DCB8E1F6-A0C2-4A67-A80C-8930F40DA33D}" destId="{2F648BC7-724D-4E2D-ADDF-90017E7ED87D}" srcOrd="0" destOrd="0" parTransId="{C1982E83-63D1-48B1-8636-E351B321C236}" sibTransId="{ED567C9C-B97D-42FC-9CD7-24748D560E8C}"/>
    <dgm:cxn modelId="{CAF15C72-A621-4D00-8626-678752C219EC}" srcId="{5510365A-0260-487E-85E6-B5572B7A6A34}" destId="{DCB8E1F6-A0C2-4A67-A80C-8930F40DA33D}" srcOrd="5" destOrd="0" parTransId="{756A8A8B-779C-4474-8A34-49CEFC95931C}" sibTransId="{740AE8CC-E39A-4E7D-BD3E-89D06F9D4E94}"/>
    <dgm:cxn modelId="{575C6856-542A-482A-B9EE-B67A6310D4E7}" type="presOf" srcId="{6C073966-B004-4504-8422-9F81F7D49B5D}" destId="{DA8C7DF6-1E10-4BD5-A43D-C7CDE2A9A2F3}" srcOrd="0" destOrd="0" presId="urn:microsoft.com/office/officeart/2016/7/layout/VerticalDownArrowProcess"/>
    <dgm:cxn modelId="{3B877D89-587B-4323-9CFF-7BC4C93C30DC}" type="presOf" srcId="{AF78FFEA-E26D-4E49-B757-2A8239EAC47E}" destId="{823FD728-9959-483F-B8AA-A3698FA83906}" srcOrd="1" destOrd="0" presId="urn:microsoft.com/office/officeart/2016/7/layout/VerticalDownArrowProcess"/>
    <dgm:cxn modelId="{EDA1678A-BF96-4135-A019-B97BF402A82F}" srcId="{5510365A-0260-487E-85E6-B5572B7A6A34}" destId="{1E0739C2-52B0-468D-9A26-E16335511266}" srcOrd="2" destOrd="0" parTransId="{93F1AFB9-AD9B-4B6C-8CEF-617385B08826}" sibTransId="{277B5797-446A-4524-BDB3-BD37140DD977}"/>
    <dgm:cxn modelId="{7382988E-C01D-4AF6-AC81-D14D84B6FEE9}" type="presOf" srcId="{0B313145-A4A8-421F-8AF4-932583B2275B}" destId="{FFB60FCA-ABA1-49F0-8459-874262F79534}" srcOrd="0" destOrd="0" presId="urn:microsoft.com/office/officeart/2016/7/layout/VerticalDownArrowProcess"/>
    <dgm:cxn modelId="{A7FE2E97-046A-4B0C-BF4A-8FC6E43FA75B}" type="presOf" srcId="{1E0739C2-52B0-468D-9A26-E16335511266}" destId="{98EFB4D5-1BA6-4160-A80E-B98022305C54}" srcOrd="1" destOrd="0" presId="urn:microsoft.com/office/officeart/2016/7/layout/VerticalDownArrowProcess"/>
    <dgm:cxn modelId="{F22D44A0-AFA3-44D0-8FC1-105E73DA21AF}" type="presOf" srcId="{1E0739C2-52B0-468D-9A26-E16335511266}" destId="{48874DBD-48D8-4BF7-B9F2-DEB7F9FAF7B0}" srcOrd="0" destOrd="0" presId="urn:microsoft.com/office/officeart/2016/7/layout/VerticalDownArrowProcess"/>
    <dgm:cxn modelId="{C56108A3-5E00-4FF5-B8D9-784F4F5B5EF9}" type="presOf" srcId="{9FAA56F9-4D3A-4E8F-9222-F976C73AAFA0}" destId="{E235490C-802F-4A00-83B7-45770FBCC09A}" srcOrd="0" destOrd="0" presId="urn:microsoft.com/office/officeart/2016/7/layout/VerticalDownArrowProcess"/>
    <dgm:cxn modelId="{2E34D4AD-0F7B-4675-B519-DB3C1C623C4D}" srcId="{AC269829-462D-401A-AC3A-8FF1BA1E4A02}" destId="{6855EE72-6C1F-4483-9BDB-9D9DD2454E2D}" srcOrd="0" destOrd="0" parTransId="{B20F2508-C59D-4176-B2CE-65D4BC7C8876}" sibTransId="{52B981A1-5F99-4851-A7BE-CE4E732DBCDA}"/>
    <dgm:cxn modelId="{9BF415AE-EAEE-48F5-84EC-18BCCA0E55C4}" type="presOf" srcId="{6C073966-B004-4504-8422-9F81F7D49B5D}" destId="{1F209645-8C5C-4C94-B56D-8ED5D7172AAA}" srcOrd="1" destOrd="0" presId="urn:microsoft.com/office/officeart/2016/7/layout/VerticalDownArrowProcess"/>
    <dgm:cxn modelId="{6220D4BD-EADB-4983-BB9F-C6DC63B66F28}" srcId="{5510365A-0260-487E-85E6-B5572B7A6A34}" destId="{6C073966-B004-4504-8422-9F81F7D49B5D}" srcOrd="0" destOrd="0" parTransId="{A8BA2A4C-5C47-4B40-98FD-D191B83340DC}" sibTransId="{BA612BDB-792E-42A5-9832-B0B26B207CA7}"/>
    <dgm:cxn modelId="{6D637CC2-DEE1-4439-BC13-E88EA9EC7486}" type="presOf" srcId="{5510365A-0260-487E-85E6-B5572B7A6A34}" destId="{6CBB879C-CBDF-4BF3-AEA2-3BB63D0346BC}" srcOrd="0" destOrd="0" presId="urn:microsoft.com/office/officeart/2016/7/layout/VerticalDownArrowProcess"/>
    <dgm:cxn modelId="{211F3CCF-1AB2-4C1F-BFD6-BFD354305EC2}" type="presOf" srcId="{E9F4C8CB-D397-4A60-B657-A738855F13F2}" destId="{B8E95F7C-85D9-48D8-9F1D-E800FCD7FE9A}" srcOrd="1" destOrd="0" presId="urn:microsoft.com/office/officeart/2016/7/layout/VerticalDownArrowProcess"/>
    <dgm:cxn modelId="{475FE1CF-A628-4E11-B3D2-D3E646941BC5}" type="presOf" srcId="{6855EE72-6C1F-4483-9BDB-9D9DD2454E2D}" destId="{4F8433CE-6BEA-435F-98C0-9D05A65726FE}" srcOrd="0" destOrd="0" presId="urn:microsoft.com/office/officeart/2016/7/layout/VerticalDownArrowProcess"/>
    <dgm:cxn modelId="{7B3760D0-3C3D-4837-8309-B98EE05EDA6A}" srcId="{AF78FFEA-E26D-4E49-B757-2A8239EAC47E}" destId="{0B313145-A4A8-421F-8AF4-932583B2275B}" srcOrd="0" destOrd="0" parTransId="{50B6E271-9B4E-4C10-91C2-F635F94A3C6D}" sibTransId="{2D759404-1D65-4AFC-83A3-9EB3EE75D827}"/>
    <dgm:cxn modelId="{34CF07E4-D895-49A6-9D7E-1D9EA105F53E}" type="presOf" srcId="{E9F4C8CB-D397-4A60-B657-A738855F13F2}" destId="{51A2454C-C7E6-49F5-9FC1-5A394FD89944}" srcOrd="0" destOrd="0" presId="urn:microsoft.com/office/officeart/2016/7/layout/VerticalDownArrowProcess"/>
    <dgm:cxn modelId="{02E19BF1-0B1B-4906-BBBE-21E8B647785B}" type="presOf" srcId="{AC269829-462D-401A-AC3A-8FF1BA1E4A02}" destId="{E4D4EAE8-7113-4C4E-88B3-D3D3B0917607}" srcOrd="0" destOrd="0" presId="urn:microsoft.com/office/officeart/2016/7/layout/VerticalDownArrowProcess"/>
    <dgm:cxn modelId="{A7DFF4F3-1763-45A7-BA85-1A1F1F6EA828}" type="presOf" srcId="{C65A80E2-2F5F-4DEE-82AF-8A7AFC44A96C}" destId="{7A36AEEB-9900-4DF7-95FE-92E87BF1B3FF}" srcOrd="0" destOrd="0" presId="urn:microsoft.com/office/officeart/2016/7/layout/VerticalDownArrowProcess"/>
    <dgm:cxn modelId="{5525C1F5-4114-4D27-9389-8024538F91BC}" srcId="{5510365A-0260-487E-85E6-B5572B7A6A34}" destId="{AF78FFEA-E26D-4E49-B757-2A8239EAC47E}" srcOrd="4" destOrd="0" parTransId="{0414D37D-5A07-4E8B-A5E9-9962F55866DE}" sibTransId="{E436E5A5-8127-491A-8591-4F16079651FC}"/>
    <dgm:cxn modelId="{06A8C838-1BEB-4AF2-8A13-8BE1430E6189}" type="presParOf" srcId="{6CBB879C-CBDF-4BF3-AEA2-3BB63D0346BC}" destId="{A01A1C48-6EDB-4812-B7D7-7F73D49FF1A3}" srcOrd="0" destOrd="0" presId="urn:microsoft.com/office/officeart/2016/7/layout/VerticalDownArrowProcess"/>
    <dgm:cxn modelId="{894271EC-7374-4046-94F4-23C79BE8A64D}" type="presParOf" srcId="{A01A1C48-6EDB-4812-B7D7-7F73D49FF1A3}" destId="{3708572A-A726-4F1C-8BC5-C679286AD6D2}" srcOrd="0" destOrd="0" presId="urn:microsoft.com/office/officeart/2016/7/layout/VerticalDownArrowProcess"/>
    <dgm:cxn modelId="{B2690E52-8EA2-4B77-AD40-DF4EA13F7849}" type="presParOf" srcId="{A01A1C48-6EDB-4812-B7D7-7F73D49FF1A3}" destId="{6024E7AF-7CE2-4D99-80EC-3A8EA1A7A94F}" srcOrd="1" destOrd="0" presId="urn:microsoft.com/office/officeart/2016/7/layout/VerticalDownArrowProcess"/>
    <dgm:cxn modelId="{8598A225-0405-4384-B2E4-34FD53AC5A48}" type="presParOf" srcId="{6CBB879C-CBDF-4BF3-AEA2-3BB63D0346BC}" destId="{CB754618-42CE-4A5D-8D84-AF68994B470A}" srcOrd="1" destOrd="0" presId="urn:microsoft.com/office/officeart/2016/7/layout/VerticalDownArrowProcess"/>
    <dgm:cxn modelId="{65C1FFED-9DA2-4449-818B-38557802308C}" type="presParOf" srcId="{6CBB879C-CBDF-4BF3-AEA2-3BB63D0346BC}" destId="{0723CD08-E23B-417B-A3A4-2D67044C26C8}" srcOrd="2" destOrd="0" presId="urn:microsoft.com/office/officeart/2016/7/layout/VerticalDownArrowProcess"/>
    <dgm:cxn modelId="{7608D186-1083-4CAF-BE36-F1E958A61705}" type="presParOf" srcId="{0723CD08-E23B-417B-A3A4-2D67044C26C8}" destId="{D57BA393-FF39-4DBE-BD3F-E78062DB9FF3}" srcOrd="0" destOrd="0" presId="urn:microsoft.com/office/officeart/2016/7/layout/VerticalDownArrowProcess"/>
    <dgm:cxn modelId="{36016205-84A7-4C08-A639-6E5722F22E18}" type="presParOf" srcId="{0723CD08-E23B-417B-A3A4-2D67044C26C8}" destId="{823FD728-9959-483F-B8AA-A3698FA83906}" srcOrd="1" destOrd="0" presId="urn:microsoft.com/office/officeart/2016/7/layout/VerticalDownArrowProcess"/>
    <dgm:cxn modelId="{897A209B-9B42-4D38-A8E6-7D9800432D70}" type="presParOf" srcId="{0723CD08-E23B-417B-A3A4-2D67044C26C8}" destId="{FFB60FCA-ABA1-49F0-8459-874262F79534}" srcOrd="2" destOrd="0" presId="urn:microsoft.com/office/officeart/2016/7/layout/VerticalDownArrowProcess"/>
    <dgm:cxn modelId="{A1544BE6-C285-41BF-A332-F53C672162BA}" type="presParOf" srcId="{6CBB879C-CBDF-4BF3-AEA2-3BB63D0346BC}" destId="{A120DCA2-E0BD-4296-AECE-80983B35BC06}" srcOrd="3" destOrd="0" presId="urn:microsoft.com/office/officeart/2016/7/layout/VerticalDownArrowProcess"/>
    <dgm:cxn modelId="{676E699D-C464-4BB9-A8ED-815B89B32F73}" type="presParOf" srcId="{6CBB879C-CBDF-4BF3-AEA2-3BB63D0346BC}" destId="{12B44BF5-ED9C-4A80-B834-D14446712602}" srcOrd="4" destOrd="0" presId="urn:microsoft.com/office/officeart/2016/7/layout/VerticalDownArrowProcess"/>
    <dgm:cxn modelId="{72A6DCC4-F5F7-4D21-B3B3-CF51BB710FE5}" type="presParOf" srcId="{12B44BF5-ED9C-4A80-B834-D14446712602}" destId="{51A2454C-C7E6-49F5-9FC1-5A394FD89944}" srcOrd="0" destOrd="0" presId="urn:microsoft.com/office/officeart/2016/7/layout/VerticalDownArrowProcess"/>
    <dgm:cxn modelId="{C6320342-BBF0-4AD7-93B7-2D055B13C675}" type="presParOf" srcId="{12B44BF5-ED9C-4A80-B834-D14446712602}" destId="{B8E95F7C-85D9-48D8-9F1D-E800FCD7FE9A}" srcOrd="1" destOrd="0" presId="urn:microsoft.com/office/officeart/2016/7/layout/VerticalDownArrowProcess"/>
    <dgm:cxn modelId="{751145ED-9763-47F8-9501-7E18DEB4C931}" type="presParOf" srcId="{12B44BF5-ED9C-4A80-B834-D14446712602}" destId="{7A36AEEB-9900-4DF7-95FE-92E87BF1B3FF}" srcOrd="2" destOrd="0" presId="urn:microsoft.com/office/officeart/2016/7/layout/VerticalDownArrowProcess"/>
    <dgm:cxn modelId="{52B42129-384F-4BA8-AD12-67F48D103F12}" type="presParOf" srcId="{6CBB879C-CBDF-4BF3-AEA2-3BB63D0346BC}" destId="{2FA42937-47AE-4ADD-8155-753892921680}" srcOrd="5" destOrd="0" presId="urn:microsoft.com/office/officeart/2016/7/layout/VerticalDownArrowProcess"/>
    <dgm:cxn modelId="{9917BBEA-12E0-44CE-AD26-5311F8529B46}" type="presParOf" srcId="{6CBB879C-CBDF-4BF3-AEA2-3BB63D0346BC}" destId="{4C41A759-ADC3-45B7-B12C-DF5879076D8F}" srcOrd="6" destOrd="0" presId="urn:microsoft.com/office/officeart/2016/7/layout/VerticalDownArrowProcess"/>
    <dgm:cxn modelId="{5C5E8439-7B2B-456E-8ACF-9531A355A121}" type="presParOf" srcId="{4C41A759-ADC3-45B7-B12C-DF5879076D8F}" destId="{48874DBD-48D8-4BF7-B9F2-DEB7F9FAF7B0}" srcOrd="0" destOrd="0" presId="urn:microsoft.com/office/officeart/2016/7/layout/VerticalDownArrowProcess"/>
    <dgm:cxn modelId="{EE9D31CC-892F-4E5E-92D5-CE37D68CE832}" type="presParOf" srcId="{4C41A759-ADC3-45B7-B12C-DF5879076D8F}" destId="{98EFB4D5-1BA6-4160-A80E-B98022305C54}" srcOrd="1" destOrd="0" presId="urn:microsoft.com/office/officeart/2016/7/layout/VerticalDownArrowProcess"/>
    <dgm:cxn modelId="{2D8FB831-8E3F-4D2B-B357-6CE70DEA4F82}" type="presParOf" srcId="{4C41A759-ADC3-45B7-B12C-DF5879076D8F}" destId="{E235490C-802F-4A00-83B7-45770FBCC09A}" srcOrd="2" destOrd="0" presId="urn:microsoft.com/office/officeart/2016/7/layout/VerticalDownArrowProcess"/>
    <dgm:cxn modelId="{5335BC0C-CE5F-4E80-8F8D-147D397D65D9}" type="presParOf" srcId="{6CBB879C-CBDF-4BF3-AEA2-3BB63D0346BC}" destId="{9C998073-1207-4B62-AEEB-9E2B031FA934}" srcOrd="7" destOrd="0" presId="urn:microsoft.com/office/officeart/2016/7/layout/VerticalDownArrowProcess"/>
    <dgm:cxn modelId="{FE44290A-F5D8-422D-B298-A9538E197BE0}" type="presParOf" srcId="{6CBB879C-CBDF-4BF3-AEA2-3BB63D0346BC}" destId="{EE0D3C5F-E9DD-44F2-9AF2-E8085542525C}" srcOrd="8" destOrd="0" presId="urn:microsoft.com/office/officeart/2016/7/layout/VerticalDownArrowProcess"/>
    <dgm:cxn modelId="{C8231702-F669-44E8-A3F6-44AAD3F32C6C}" type="presParOf" srcId="{EE0D3C5F-E9DD-44F2-9AF2-E8085542525C}" destId="{E4D4EAE8-7113-4C4E-88B3-D3D3B0917607}" srcOrd="0" destOrd="0" presId="urn:microsoft.com/office/officeart/2016/7/layout/VerticalDownArrowProcess"/>
    <dgm:cxn modelId="{5E9D270B-4766-4F6C-8085-C79D27376A19}" type="presParOf" srcId="{EE0D3C5F-E9DD-44F2-9AF2-E8085542525C}" destId="{7576D3F9-0D96-4E39-A172-A1E206DCB3A5}" srcOrd="1" destOrd="0" presId="urn:microsoft.com/office/officeart/2016/7/layout/VerticalDownArrowProcess"/>
    <dgm:cxn modelId="{24174286-A645-4B18-A48A-E2D2DC6E1D22}" type="presParOf" srcId="{EE0D3C5F-E9DD-44F2-9AF2-E8085542525C}" destId="{4F8433CE-6BEA-435F-98C0-9D05A65726FE}" srcOrd="2" destOrd="0" presId="urn:microsoft.com/office/officeart/2016/7/layout/VerticalDownArrowProcess"/>
    <dgm:cxn modelId="{A8EEDF37-0071-4CA9-98A0-5682A520C1E2}" type="presParOf" srcId="{6CBB879C-CBDF-4BF3-AEA2-3BB63D0346BC}" destId="{2D186A2C-923B-481B-9C2E-4B0B8764CC60}" srcOrd="9" destOrd="0" presId="urn:microsoft.com/office/officeart/2016/7/layout/VerticalDownArrowProcess"/>
    <dgm:cxn modelId="{B99CD5B5-025F-4A3F-A644-4915CDA52301}" type="presParOf" srcId="{6CBB879C-CBDF-4BF3-AEA2-3BB63D0346BC}" destId="{2FC1BB75-08E9-409C-BEBF-52FB6883AB32}" srcOrd="10" destOrd="0" presId="urn:microsoft.com/office/officeart/2016/7/layout/VerticalDownArrowProcess"/>
    <dgm:cxn modelId="{F6755C76-2CA8-421E-8D85-EFC6A45A8A2C}" type="presParOf" srcId="{2FC1BB75-08E9-409C-BEBF-52FB6883AB32}" destId="{DA8C7DF6-1E10-4BD5-A43D-C7CDE2A9A2F3}" srcOrd="0" destOrd="0" presId="urn:microsoft.com/office/officeart/2016/7/layout/VerticalDownArrowProcess"/>
    <dgm:cxn modelId="{880EF87E-0681-4B30-950E-92CCD7F9DCB8}" type="presParOf" srcId="{2FC1BB75-08E9-409C-BEBF-52FB6883AB32}" destId="{1F209645-8C5C-4C94-B56D-8ED5D7172AAA}" srcOrd="1" destOrd="0" presId="urn:microsoft.com/office/officeart/2016/7/layout/VerticalDownArrowProcess"/>
    <dgm:cxn modelId="{B94034D2-C2D1-4F45-962D-B50AB937999E}" type="presParOf" srcId="{2FC1BB75-08E9-409C-BEBF-52FB6883AB32}" destId="{B06B53B4-77FF-4310-9E40-117A5FEFC5D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8572A-A726-4F1C-8BC5-C679286AD6D2}">
      <dsp:nvSpPr>
        <dsp:cNvPr id="0" name=""/>
        <dsp:cNvSpPr/>
      </dsp:nvSpPr>
      <dsp:spPr>
        <a:xfrm>
          <a:off x="0" y="4635763"/>
          <a:ext cx="1597818" cy="608441"/>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37" tIns="99568" rIns="113637" bIns="99568" numCol="1" spcCol="1270" anchor="ctr" anchorCtr="0">
          <a:noAutofit/>
        </a:bodyPr>
        <a:lstStyle/>
        <a:p>
          <a:pPr marL="0" lvl="0" indent="0" algn="ctr" defTabSz="622300">
            <a:lnSpc>
              <a:spcPct val="90000"/>
            </a:lnSpc>
            <a:spcBef>
              <a:spcPct val="0"/>
            </a:spcBef>
            <a:spcAft>
              <a:spcPct val="35000"/>
            </a:spcAft>
            <a:buNone/>
          </a:pPr>
          <a:r>
            <a:rPr lang="en-US" sz="1400" kern="1200"/>
            <a:t>Repeat</a:t>
          </a:r>
        </a:p>
      </dsp:txBody>
      <dsp:txXfrm>
        <a:off x="0" y="4635763"/>
        <a:ext cx="1597818" cy="608441"/>
      </dsp:txXfrm>
    </dsp:sp>
    <dsp:sp modelId="{6024E7AF-7CE2-4D99-80EC-3A8EA1A7A94F}">
      <dsp:nvSpPr>
        <dsp:cNvPr id="0" name=""/>
        <dsp:cNvSpPr/>
      </dsp:nvSpPr>
      <dsp:spPr>
        <a:xfrm>
          <a:off x="1597818" y="4635763"/>
          <a:ext cx="4793456" cy="608441"/>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234" tIns="139700" rIns="97234" bIns="139700" numCol="1" spcCol="1270" anchor="ctr" anchorCtr="0">
          <a:noAutofit/>
        </a:bodyPr>
        <a:lstStyle/>
        <a:p>
          <a:pPr marL="0" lvl="0" indent="0" algn="l" defTabSz="488950">
            <a:lnSpc>
              <a:spcPct val="90000"/>
            </a:lnSpc>
            <a:spcBef>
              <a:spcPct val="0"/>
            </a:spcBef>
            <a:spcAft>
              <a:spcPct val="35000"/>
            </a:spcAft>
            <a:buNone/>
          </a:pPr>
          <a:r>
            <a:rPr lang="en-US" sz="1100" kern="1200"/>
            <a:t>Repeat: Continue to iterate on the code, making small changes and testing frequently, until you are satisfied with the overall design and structure.</a:t>
          </a:r>
        </a:p>
      </dsp:txBody>
      <dsp:txXfrm>
        <a:off x="1597818" y="4635763"/>
        <a:ext cx="4793456" cy="608441"/>
      </dsp:txXfrm>
    </dsp:sp>
    <dsp:sp modelId="{823FD728-9959-483F-B8AA-A3698FA83906}">
      <dsp:nvSpPr>
        <dsp:cNvPr id="0" name=""/>
        <dsp:cNvSpPr/>
      </dsp:nvSpPr>
      <dsp:spPr>
        <a:xfrm rot="10800000">
          <a:off x="0" y="3709107"/>
          <a:ext cx="1597818" cy="935783"/>
        </a:xfrm>
        <a:prstGeom prst="upArrowCallout">
          <a:avLst>
            <a:gd name="adj1" fmla="val 5000"/>
            <a:gd name="adj2" fmla="val 10000"/>
            <a:gd name="adj3" fmla="val 15000"/>
            <a:gd name="adj4" fmla="val 64977"/>
          </a:avLst>
        </a:prstGeom>
        <a:solidFill>
          <a:schemeClr val="accent5">
            <a:hueOff val="487685"/>
            <a:satOff val="-3889"/>
            <a:lumOff val="-2941"/>
            <a:alphaOff val="0"/>
          </a:schemeClr>
        </a:solidFill>
        <a:ln w="19050" cap="rnd" cmpd="sng" algn="ctr">
          <a:solidFill>
            <a:schemeClr val="accent5">
              <a:hueOff val="487685"/>
              <a:satOff val="-3889"/>
              <a:lumOff val="-294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37" tIns="99568" rIns="113637" bIns="99568" numCol="1" spcCol="1270" anchor="ctr" anchorCtr="0">
          <a:noAutofit/>
        </a:bodyPr>
        <a:lstStyle/>
        <a:p>
          <a:pPr marL="0" lvl="0" indent="0" algn="ctr" defTabSz="622300">
            <a:lnSpc>
              <a:spcPct val="90000"/>
            </a:lnSpc>
            <a:spcBef>
              <a:spcPct val="0"/>
            </a:spcBef>
            <a:spcAft>
              <a:spcPct val="35000"/>
            </a:spcAft>
            <a:buNone/>
          </a:pPr>
          <a:r>
            <a:rPr lang="en-US" sz="1400" kern="1200" dirty="0"/>
            <a:t>Always Test</a:t>
          </a:r>
        </a:p>
      </dsp:txBody>
      <dsp:txXfrm rot="-10800000">
        <a:off x="0" y="3709107"/>
        <a:ext cx="1597818" cy="608258"/>
      </dsp:txXfrm>
    </dsp:sp>
    <dsp:sp modelId="{FFB60FCA-ABA1-49F0-8459-874262F79534}">
      <dsp:nvSpPr>
        <dsp:cNvPr id="0" name=""/>
        <dsp:cNvSpPr/>
      </dsp:nvSpPr>
      <dsp:spPr>
        <a:xfrm>
          <a:off x="1597818" y="3709107"/>
          <a:ext cx="4793456" cy="608258"/>
        </a:xfrm>
        <a:prstGeom prst="rect">
          <a:avLst/>
        </a:prstGeom>
        <a:solidFill>
          <a:schemeClr val="accent5">
            <a:tint val="40000"/>
            <a:alpha val="90000"/>
            <a:hueOff val="566141"/>
            <a:satOff val="-5467"/>
            <a:lumOff val="-643"/>
            <a:alphaOff val="0"/>
          </a:schemeClr>
        </a:solidFill>
        <a:ln w="19050" cap="rnd" cmpd="sng" algn="ctr">
          <a:solidFill>
            <a:schemeClr val="accent5">
              <a:tint val="40000"/>
              <a:alpha val="90000"/>
              <a:hueOff val="566141"/>
              <a:satOff val="-5467"/>
              <a:lumOff val="-6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234" tIns="139700" rIns="97234" bIns="139700" numCol="1" spcCol="1270" anchor="ctr" anchorCtr="0">
          <a:noAutofit/>
        </a:bodyPr>
        <a:lstStyle/>
        <a:p>
          <a:pPr marL="0" lvl="0" indent="0" algn="l" defTabSz="488950">
            <a:lnSpc>
              <a:spcPct val="90000"/>
            </a:lnSpc>
            <a:spcBef>
              <a:spcPct val="0"/>
            </a:spcBef>
            <a:spcAft>
              <a:spcPct val="35000"/>
            </a:spcAft>
            <a:buNone/>
          </a:pPr>
          <a:r>
            <a:rPr lang="en-US" sz="1100" kern="1200"/>
            <a:t>Test frequently: After making each change, run your tests to ensure that the code still behaves as expected. This will help you to catch any issues early on and avoid having to debug large chunks of code later on.</a:t>
          </a:r>
        </a:p>
      </dsp:txBody>
      <dsp:txXfrm>
        <a:off x="1597818" y="3709107"/>
        <a:ext cx="4793456" cy="608258"/>
      </dsp:txXfrm>
    </dsp:sp>
    <dsp:sp modelId="{B8E95F7C-85D9-48D8-9F1D-E800FCD7FE9A}">
      <dsp:nvSpPr>
        <dsp:cNvPr id="0" name=""/>
        <dsp:cNvSpPr/>
      </dsp:nvSpPr>
      <dsp:spPr>
        <a:xfrm rot="10800000">
          <a:off x="0" y="2782450"/>
          <a:ext cx="1597818" cy="935783"/>
        </a:xfrm>
        <a:prstGeom prst="upArrowCallout">
          <a:avLst>
            <a:gd name="adj1" fmla="val 5000"/>
            <a:gd name="adj2" fmla="val 10000"/>
            <a:gd name="adj3" fmla="val 15000"/>
            <a:gd name="adj4" fmla="val 64977"/>
          </a:avLst>
        </a:prstGeom>
        <a:solidFill>
          <a:schemeClr val="accent5">
            <a:hueOff val="975370"/>
            <a:satOff val="-7777"/>
            <a:lumOff val="-5882"/>
            <a:alphaOff val="0"/>
          </a:schemeClr>
        </a:solidFill>
        <a:ln w="19050" cap="rnd" cmpd="sng" algn="ctr">
          <a:solidFill>
            <a:schemeClr val="accent5">
              <a:hueOff val="975370"/>
              <a:satOff val="-7777"/>
              <a:lumOff val="-588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37" tIns="99568" rIns="113637" bIns="99568" numCol="1" spcCol="1270" anchor="ctr" anchorCtr="0">
          <a:noAutofit/>
        </a:bodyPr>
        <a:lstStyle/>
        <a:p>
          <a:pPr marL="0" lvl="0" indent="0" algn="ctr" defTabSz="622300">
            <a:lnSpc>
              <a:spcPct val="90000"/>
            </a:lnSpc>
            <a:spcBef>
              <a:spcPct val="0"/>
            </a:spcBef>
            <a:spcAft>
              <a:spcPct val="35000"/>
            </a:spcAft>
            <a:buNone/>
          </a:pPr>
          <a:r>
            <a:rPr lang="en-US" sz="1400" kern="1200" dirty="0"/>
            <a:t>Best Practices</a:t>
          </a:r>
        </a:p>
      </dsp:txBody>
      <dsp:txXfrm rot="-10800000">
        <a:off x="0" y="2782450"/>
        <a:ext cx="1597818" cy="608258"/>
      </dsp:txXfrm>
    </dsp:sp>
    <dsp:sp modelId="{7A36AEEB-9900-4DF7-95FE-92E87BF1B3FF}">
      <dsp:nvSpPr>
        <dsp:cNvPr id="0" name=""/>
        <dsp:cNvSpPr/>
      </dsp:nvSpPr>
      <dsp:spPr>
        <a:xfrm>
          <a:off x="1597818" y="2782450"/>
          <a:ext cx="4793456" cy="608258"/>
        </a:xfrm>
        <a:prstGeom prst="rect">
          <a:avLst/>
        </a:prstGeom>
        <a:solidFill>
          <a:schemeClr val="accent5">
            <a:tint val="40000"/>
            <a:alpha val="90000"/>
            <a:hueOff val="1132282"/>
            <a:satOff val="-10934"/>
            <a:lumOff val="-1285"/>
            <a:alphaOff val="0"/>
          </a:schemeClr>
        </a:solidFill>
        <a:ln w="19050" cap="rnd" cmpd="sng" algn="ctr">
          <a:solidFill>
            <a:schemeClr val="accent5">
              <a:tint val="40000"/>
              <a:alpha val="90000"/>
              <a:hueOff val="1132282"/>
              <a:satOff val="-10934"/>
              <a:lumOff val="-12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234" tIns="139700" rIns="97234" bIns="139700" numCol="1" spcCol="1270" anchor="ctr" anchorCtr="0">
          <a:noAutofit/>
        </a:bodyPr>
        <a:lstStyle/>
        <a:p>
          <a:pPr marL="0" lvl="0" indent="0" algn="l" defTabSz="488950">
            <a:lnSpc>
              <a:spcPct val="90000"/>
            </a:lnSpc>
            <a:spcBef>
              <a:spcPct val="0"/>
            </a:spcBef>
            <a:spcAft>
              <a:spcPct val="35000"/>
            </a:spcAft>
            <a:buNone/>
          </a:pPr>
          <a:r>
            <a:rPr lang="en-US" sz="1100" kern="1200" dirty="0"/>
            <a:t>Use best practices: Use best practices and design patterns to improve the structure and readability of your code. This may include techniques like extracting methods, removing duplication, and simplifying complex logic.</a:t>
          </a:r>
        </a:p>
      </dsp:txBody>
      <dsp:txXfrm>
        <a:off x="1597818" y="2782450"/>
        <a:ext cx="4793456" cy="608258"/>
      </dsp:txXfrm>
    </dsp:sp>
    <dsp:sp modelId="{98EFB4D5-1BA6-4160-A80E-B98022305C54}">
      <dsp:nvSpPr>
        <dsp:cNvPr id="0" name=""/>
        <dsp:cNvSpPr/>
      </dsp:nvSpPr>
      <dsp:spPr>
        <a:xfrm rot="10800000">
          <a:off x="0" y="1855794"/>
          <a:ext cx="1597818" cy="935783"/>
        </a:xfrm>
        <a:prstGeom prst="upArrowCallout">
          <a:avLst>
            <a:gd name="adj1" fmla="val 5000"/>
            <a:gd name="adj2" fmla="val 10000"/>
            <a:gd name="adj3" fmla="val 15000"/>
            <a:gd name="adj4" fmla="val 64977"/>
          </a:avLst>
        </a:prstGeom>
        <a:solidFill>
          <a:schemeClr val="accent5">
            <a:hueOff val="1463055"/>
            <a:satOff val="-11666"/>
            <a:lumOff val="-8823"/>
            <a:alphaOff val="0"/>
          </a:schemeClr>
        </a:solidFill>
        <a:ln w="19050" cap="rnd" cmpd="sng" algn="ctr">
          <a:solidFill>
            <a:schemeClr val="accent5">
              <a:hueOff val="1463055"/>
              <a:satOff val="-11666"/>
              <a:lumOff val="-882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37" tIns="99568" rIns="113637" bIns="99568" numCol="1" spcCol="1270" anchor="ctr" anchorCtr="0">
          <a:noAutofit/>
        </a:bodyPr>
        <a:lstStyle/>
        <a:p>
          <a:pPr marL="0" lvl="0" indent="0" algn="ctr" defTabSz="622300">
            <a:lnSpc>
              <a:spcPct val="90000"/>
            </a:lnSpc>
            <a:spcBef>
              <a:spcPct val="0"/>
            </a:spcBef>
            <a:spcAft>
              <a:spcPct val="35000"/>
            </a:spcAft>
            <a:buNone/>
          </a:pPr>
          <a:r>
            <a:rPr lang="en-US" sz="1400" kern="1200" dirty="0"/>
            <a:t>Small Changes</a:t>
          </a:r>
        </a:p>
      </dsp:txBody>
      <dsp:txXfrm rot="-10800000">
        <a:off x="0" y="1855794"/>
        <a:ext cx="1597818" cy="608258"/>
      </dsp:txXfrm>
    </dsp:sp>
    <dsp:sp modelId="{E235490C-802F-4A00-83B7-45770FBCC09A}">
      <dsp:nvSpPr>
        <dsp:cNvPr id="0" name=""/>
        <dsp:cNvSpPr/>
      </dsp:nvSpPr>
      <dsp:spPr>
        <a:xfrm>
          <a:off x="1597818" y="1855794"/>
          <a:ext cx="4793456" cy="608258"/>
        </a:xfrm>
        <a:prstGeom prst="rect">
          <a:avLst/>
        </a:prstGeom>
        <a:solidFill>
          <a:schemeClr val="accent5">
            <a:tint val="40000"/>
            <a:alpha val="90000"/>
            <a:hueOff val="1698424"/>
            <a:satOff val="-16400"/>
            <a:lumOff val="-1928"/>
            <a:alphaOff val="0"/>
          </a:schemeClr>
        </a:solidFill>
        <a:ln w="19050" cap="rnd" cmpd="sng" algn="ctr">
          <a:solidFill>
            <a:schemeClr val="accent5">
              <a:tint val="40000"/>
              <a:alpha val="90000"/>
              <a:hueOff val="1698424"/>
              <a:satOff val="-16400"/>
              <a:lumOff val="-19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234" tIns="139700" rIns="97234" bIns="139700" numCol="1" spcCol="1270" anchor="ctr" anchorCtr="0">
          <a:noAutofit/>
        </a:bodyPr>
        <a:lstStyle/>
        <a:p>
          <a:pPr marL="0" lvl="0" indent="0" algn="l" defTabSz="488950">
            <a:lnSpc>
              <a:spcPct val="90000"/>
            </a:lnSpc>
            <a:spcBef>
              <a:spcPct val="0"/>
            </a:spcBef>
            <a:spcAft>
              <a:spcPct val="35000"/>
            </a:spcAft>
            <a:buNone/>
          </a:pPr>
          <a:r>
            <a:rPr lang="en-US" sz="1100" kern="1200"/>
            <a:t>Make small changes: Refactor the code in small, incremental steps. This will help you to keep the changes manageable and reduce the risk of introducing new bugs.</a:t>
          </a:r>
        </a:p>
      </dsp:txBody>
      <dsp:txXfrm>
        <a:off x="1597818" y="1855794"/>
        <a:ext cx="4793456" cy="608258"/>
      </dsp:txXfrm>
    </dsp:sp>
    <dsp:sp modelId="{7576D3F9-0D96-4E39-A172-A1E206DCB3A5}">
      <dsp:nvSpPr>
        <dsp:cNvPr id="0" name=""/>
        <dsp:cNvSpPr/>
      </dsp:nvSpPr>
      <dsp:spPr>
        <a:xfrm rot="10800000">
          <a:off x="0" y="929138"/>
          <a:ext cx="1597818" cy="935783"/>
        </a:xfrm>
        <a:prstGeom prst="upArrowCallout">
          <a:avLst>
            <a:gd name="adj1" fmla="val 5000"/>
            <a:gd name="adj2" fmla="val 10000"/>
            <a:gd name="adj3" fmla="val 15000"/>
            <a:gd name="adj4" fmla="val 64977"/>
          </a:avLst>
        </a:prstGeom>
        <a:solidFill>
          <a:schemeClr val="accent5">
            <a:hueOff val="1950740"/>
            <a:satOff val="-15554"/>
            <a:lumOff val="-11764"/>
            <a:alphaOff val="0"/>
          </a:schemeClr>
        </a:solidFill>
        <a:ln w="19050" cap="rnd" cmpd="sng" algn="ctr">
          <a:solidFill>
            <a:schemeClr val="accent5">
              <a:hueOff val="1950740"/>
              <a:satOff val="-15554"/>
              <a:lumOff val="-1176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37" tIns="99568" rIns="113637" bIns="99568" numCol="1" spcCol="1270" anchor="ctr" anchorCtr="0">
          <a:noAutofit/>
        </a:bodyPr>
        <a:lstStyle/>
        <a:p>
          <a:pPr marL="0" lvl="0" indent="0" algn="ctr" defTabSz="622300">
            <a:lnSpc>
              <a:spcPct val="90000"/>
            </a:lnSpc>
            <a:spcBef>
              <a:spcPct val="0"/>
            </a:spcBef>
            <a:spcAft>
              <a:spcPct val="35000"/>
            </a:spcAft>
            <a:buNone/>
          </a:pPr>
          <a:r>
            <a:rPr lang="en-US" sz="1400" kern="1200" dirty="0"/>
            <a:t>Write Tests</a:t>
          </a:r>
        </a:p>
      </dsp:txBody>
      <dsp:txXfrm rot="-10800000">
        <a:off x="0" y="929138"/>
        <a:ext cx="1597818" cy="608258"/>
      </dsp:txXfrm>
    </dsp:sp>
    <dsp:sp modelId="{4F8433CE-6BEA-435F-98C0-9D05A65726FE}">
      <dsp:nvSpPr>
        <dsp:cNvPr id="0" name=""/>
        <dsp:cNvSpPr/>
      </dsp:nvSpPr>
      <dsp:spPr>
        <a:xfrm>
          <a:off x="1597818" y="929138"/>
          <a:ext cx="4793456" cy="608258"/>
        </a:xfrm>
        <a:prstGeom prst="rect">
          <a:avLst/>
        </a:prstGeom>
        <a:solidFill>
          <a:schemeClr val="accent5">
            <a:tint val="40000"/>
            <a:alpha val="90000"/>
            <a:hueOff val="2264565"/>
            <a:satOff val="-21867"/>
            <a:lumOff val="-2570"/>
            <a:alphaOff val="0"/>
          </a:schemeClr>
        </a:solidFill>
        <a:ln w="19050" cap="rnd" cmpd="sng" algn="ctr">
          <a:solidFill>
            <a:schemeClr val="accent5">
              <a:tint val="40000"/>
              <a:alpha val="90000"/>
              <a:hueOff val="2264565"/>
              <a:satOff val="-21867"/>
              <a:lumOff val="-25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234" tIns="139700" rIns="97234" bIns="139700" numCol="1" spcCol="1270" anchor="ctr" anchorCtr="0">
          <a:noAutofit/>
        </a:bodyPr>
        <a:lstStyle/>
        <a:p>
          <a:pPr marL="0" lvl="0" indent="0" algn="l" defTabSz="488950">
            <a:lnSpc>
              <a:spcPct val="90000"/>
            </a:lnSpc>
            <a:spcBef>
              <a:spcPct val="0"/>
            </a:spcBef>
            <a:spcAft>
              <a:spcPct val="35000"/>
            </a:spcAft>
            <a:buNone/>
          </a:pPr>
          <a:r>
            <a:rPr lang="en-US" sz="1100" kern="1200"/>
            <a:t>Write tests: Make sure you have a comprehensive suite of tests that cover the existing behavior of the code. This will help you to ensure that your refactoring doesn't introduce new bugs or break existing functionality.</a:t>
          </a:r>
        </a:p>
      </dsp:txBody>
      <dsp:txXfrm>
        <a:off x="1597818" y="929138"/>
        <a:ext cx="4793456" cy="608258"/>
      </dsp:txXfrm>
    </dsp:sp>
    <dsp:sp modelId="{1F209645-8C5C-4C94-B56D-8ED5D7172AAA}">
      <dsp:nvSpPr>
        <dsp:cNvPr id="0" name=""/>
        <dsp:cNvSpPr/>
      </dsp:nvSpPr>
      <dsp:spPr>
        <a:xfrm rot="10800000">
          <a:off x="0" y="2481"/>
          <a:ext cx="1597818" cy="935783"/>
        </a:xfrm>
        <a:prstGeom prst="upArrowCallout">
          <a:avLst>
            <a:gd name="adj1" fmla="val 5000"/>
            <a:gd name="adj2" fmla="val 10000"/>
            <a:gd name="adj3" fmla="val 15000"/>
            <a:gd name="adj4" fmla="val 64977"/>
          </a:avLst>
        </a:prstGeom>
        <a:solidFill>
          <a:schemeClr val="accent5">
            <a:hueOff val="2438425"/>
            <a:satOff val="-19443"/>
            <a:lumOff val="-14705"/>
            <a:alphaOff val="0"/>
          </a:schemeClr>
        </a:solidFill>
        <a:ln w="19050" cap="rnd" cmpd="sng" algn="ctr">
          <a:solidFill>
            <a:schemeClr val="accent5">
              <a:hueOff val="2438425"/>
              <a:satOff val="-19443"/>
              <a:lumOff val="-1470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37" tIns="99568" rIns="113637" bIns="99568" numCol="1" spcCol="1270" anchor="ctr" anchorCtr="0">
          <a:noAutofit/>
        </a:bodyPr>
        <a:lstStyle/>
        <a:p>
          <a:pPr marL="0" lvl="0" indent="0" algn="ctr" defTabSz="622300">
            <a:lnSpc>
              <a:spcPct val="90000"/>
            </a:lnSpc>
            <a:spcBef>
              <a:spcPct val="0"/>
            </a:spcBef>
            <a:spcAft>
              <a:spcPct val="35000"/>
            </a:spcAft>
            <a:buNone/>
          </a:pPr>
          <a:r>
            <a:rPr lang="en-US" sz="1400" kern="1200"/>
            <a:t>Understand</a:t>
          </a:r>
        </a:p>
      </dsp:txBody>
      <dsp:txXfrm rot="-10800000">
        <a:off x="0" y="2481"/>
        <a:ext cx="1597818" cy="608258"/>
      </dsp:txXfrm>
    </dsp:sp>
    <dsp:sp modelId="{B06B53B4-77FF-4310-9E40-117A5FEFC5D1}">
      <dsp:nvSpPr>
        <dsp:cNvPr id="0" name=""/>
        <dsp:cNvSpPr/>
      </dsp:nvSpPr>
      <dsp:spPr>
        <a:xfrm>
          <a:off x="1597818" y="2481"/>
          <a:ext cx="4793456" cy="608258"/>
        </a:xfrm>
        <a:prstGeom prst="rect">
          <a:avLst/>
        </a:prstGeom>
        <a:solidFill>
          <a:schemeClr val="accent5">
            <a:tint val="40000"/>
            <a:alpha val="90000"/>
            <a:hueOff val="2830706"/>
            <a:satOff val="-27334"/>
            <a:lumOff val="-3213"/>
            <a:alphaOff val="0"/>
          </a:schemeClr>
        </a:solidFill>
        <a:ln w="19050" cap="rnd" cmpd="sng" algn="ctr">
          <a:solidFill>
            <a:schemeClr val="accent5">
              <a:tint val="40000"/>
              <a:alpha val="90000"/>
              <a:hueOff val="2830706"/>
              <a:satOff val="-27334"/>
              <a:lumOff val="-32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234" tIns="139700" rIns="97234" bIns="139700" numCol="1" spcCol="1270" anchor="ctr" anchorCtr="0">
          <a:noAutofit/>
        </a:bodyPr>
        <a:lstStyle/>
        <a:p>
          <a:pPr marL="0" lvl="0" indent="0" algn="l" defTabSz="488950">
            <a:lnSpc>
              <a:spcPct val="90000"/>
            </a:lnSpc>
            <a:spcBef>
              <a:spcPct val="0"/>
            </a:spcBef>
            <a:spcAft>
              <a:spcPct val="35000"/>
            </a:spcAft>
            <a:buNone/>
          </a:pPr>
          <a:r>
            <a:rPr lang="en-US" sz="1100" kern="1200"/>
            <a:t>Understand the code: Before you start refactoring, make sure you have a good understanding of the existing code and its behavior. You should also identify the parts of the code that need to be refactored.</a:t>
          </a:r>
        </a:p>
      </dsp:txBody>
      <dsp:txXfrm>
        <a:off x="1597818" y="2481"/>
        <a:ext cx="4793456" cy="60825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5FA63C6-ACBD-445D-9602-B4831BE1A42F}" type="datetimeFigureOut">
              <a:rPr lang="en-IL" smtClean="0"/>
              <a:t>31/03/2023</a:t>
            </a:fld>
            <a:endParaRPr lang="en-IL"/>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L"/>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274557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A63C6-ACBD-445D-9602-B4831BE1A42F}" type="datetimeFigureOut">
              <a:rPr lang="en-IL" smtClean="0"/>
              <a:t>31/03/2023</a:t>
            </a:fld>
            <a:endParaRPr lang="en-IL"/>
          </a:p>
        </p:txBody>
      </p:sp>
      <p:sp>
        <p:nvSpPr>
          <p:cNvPr id="6" name="Footer Placeholder 5"/>
          <p:cNvSpPr>
            <a:spLocks noGrp="1"/>
          </p:cNvSpPr>
          <p:nvPr>
            <p:ph type="ftr" sz="quarter" idx="11"/>
          </p:nvPr>
        </p:nvSpPr>
        <p:spPr/>
        <p:txBody>
          <a:bodyPr/>
          <a:lstStyle/>
          <a:p>
            <a:endParaRPr lang="en-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265619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5FA63C6-ACBD-445D-9602-B4831BE1A42F}" type="datetimeFigureOut">
              <a:rPr lang="en-IL" smtClean="0"/>
              <a:t>31/03/2023</a:t>
            </a:fld>
            <a:endParaRPr lang="en-IL"/>
          </a:p>
        </p:txBody>
      </p:sp>
      <p:sp>
        <p:nvSpPr>
          <p:cNvPr id="5" name="Footer Placeholder 4"/>
          <p:cNvSpPr>
            <a:spLocks noGrp="1"/>
          </p:cNvSpPr>
          <p:nvPr>
            <p:ph type="ftr" sz="quarter" idx="11"/>
          </p:nvPr>
        </p:nvSpPr>
        <p:spPr/>
        <p:txBody>
          <a:bodyPr/>
          <a:lstStyle/>
          <a:p>
            <a:endParaRPr lang="en-I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1148332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5FA63C6-ACBD-445D-9602-B4831BE1A42F}" type="datetimeFigureOut">
              <a:rPr lang="en-IL" smtClean="0"/>
              <a:t>31/03/2023</a:t>
            </a:fld>
            <a:endParaRPr lang="en-IL"/>
          </a:p>
        </p:txBody>
      </p:sp>
      <p:sp>
        <p:nvSpPr>
          <p:cNvPr id="5" name="Footer Placeholder 4"/>
          <p:cNvSpPr>
            <a:spLocks noGrp="1"/>
          </p:cNvSpPr>
          <p:nvPr>
            <p:ph type="ftr" sz="quarter" idx="11"/>
          </p:nvPr>
        </p:nvSpPr>
        <p:spPr/>
        <p:txBody>
          <a:bodyPr/>
          <a:lstStyle/>
          <a:p>
            <a:endParaRPr lang="en-IL"/>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2087533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A63C6-ACBD-445D-9602-B4831BE1A42F}" type="datetimeFigureOut">
              <a:rPr lang="en-IL" smtClean="0"/>
              <a:t>31/03/2023</a:t>
            </a:fld>
            <a:endParaRPr lang="en-IL"/>
          </a:p>
        </p:txBody>
      </p:sp>
      <p:sp>
        <p:nvSpPr>
          <p:cNvPr id="5" name="Footer Placeholder 4"/>
          <p:cNvSpPr>
            <a:spLocks noGrp="1"/>
          </p:cNvSpPr>
          <p:nvPr>
            <p:ph type="ftr" sz="quarter" idx="11"/>
          </p:nvPr>
        </p:nvSpPr>
        <p:spPr/>
        <p:txBody>
          <a:bodyPr/>
          <a:lstStyle/>
          <a:p>
            <a:endParaRPr lang="en-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3122754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5FA63C6-ACBD-445D-9602-B4831BE1A42F}" type="datetimeFigureOut">
              <a:rPr lang="en-IL" smtClean="0"/>
              <a:t>31/03/2023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2322311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5FA63C6-ACBD-445D-9602-B4831BE1A42F}" type="datetimeFigureOut">
              <a:rPr lang="en-IL" smtClean="0"/>
              <a:t>31/03/2023</a:t>
            </a:fld>
            <a:endParaRPr lang="en-IL"/>
          </a:p>
        </p:txBody>
      </p:sp>
      <p:sp>
        <p:nvSpPr>
          <p:cNvPr id="8" name="Footer Placeholder 7"/>
          <p:cNvSpPr>
            <a:spLocks noGrp="1"/>
          </p:cNvSpPr>
          <p:nvPr>
            <p:ph type="ftr" sz="quarter" idx="11"/>
          </p:nvPr>
        </p:nvSpPr>
        <p:spPr>
          <a:xfrm>
            <a:off x="561111" y="6391838"/>
            <a:ext cx="3644282" cy="304801"/>
          </a:xfrm>
        </p:spPr>
        <p:txBody>
          <a:bodyPr/>
          <a:lstStyle/>
          <a:p>
            <a:endParaRPr lang="en-IL"/>
          </a:p>
        </p:txBody>
      </p:sp>
      <p:sp>
        <p:nvSpPr>
          <p:cNvPr id="9" name="Slide Number Placeholder 8"/>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347284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5FA63C6-ACBD-445D-9602-B4831BE1A42F}" type="datetimeFigureOut">
              <a:rPr lang="en-IL" smtClean="0"/>
              <a:t>31/03/2023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844961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5FA63C6-ACBD-445D-9602-B4831BE1A42F}" type="datetimeFigureOut">
              <a:rPr lang="en-IL" smtClean="0"/>
              <a:t>31/03/2023</a:t>
            </a:fld>
            <a:endParaRPr lang="en-IL"/>
          </a:p>
        </p:txBody>
      </p:sp>
      <p:sp>
        <p:nvSpPr>
          <p:cNvPr id="5" name="Footer Placeholder 4"/>
          <p:cNvSpPr>
            <a:spLocks noGrp="1"/>
          </p:cNvSpPr>
          <p:nvPr>
            <p:ph type="ftr" sz="quarter" idx="11"/>
          </p:nvPr>
        </p:nvSpPr>
        <p:spPr/>
        <p:txBody>
          <a:bodyPr/>
          <a:lstStyle/>
          <a:p>
            <a:endParaRPr lang="en-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19109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A63C6-ACBD-445D-9602-B4831BE1A42F}" type="datetimeFigureOut">
              <a:rPr lang="en-IL" smtClean="0"/>
              <a:t>31/03/2023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186364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A63C6-ACBD-445D-9602-B4831BE1A42F}" type="datetimeFigureOut">
              <a:rPr lang="en-IL" smtClean="0"/>
              <a:t>31/03/2023</a:t>
            </a:fld>
            <a:endParaRPr lang="en-IL"/>
          </a:p>
        </p:txBody>
      </p:sp>
      <p:sp>
        <p:nvSpPr>
          <p:cNvPr id="5" name="Footer Placeholder 4"/>
          <p:cNvSpPr>
            <a:spLocks noGrp="1"/>
          </p:cNvSpPr>
          <p:nvPr>
            <p:ph type="ftr" sz="quarter" idx="11"/>
          </p:nvPr>
        </p:nvSpPr>
        <p:spPr/>
        <p:txBody>
          <a:bodyPr/>
          <a:lstStyle/>
          <a:p>
            <a:endParaRPr lang="en-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374363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FA63C6-ACBD-445D-9602-B4831BE1A42F}" type="datetimeFigureOut">
              <a:rPr lang="en-IL" smtClean="0"/>
              <a:t>31/03/2023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406365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FA63C6-ACBD-445D-9602-B4831BE1A42F}" type="datetimeFigureOut">
              <a:rPr lang="en-IL" smtClean="0"/>
              <a:t>31/03/2023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81430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FA63C6-ACBD-445D-9602-B4831BE1A42F}" type="datetimeFigureOut">
              <a:rPr lang="en-IL" smtClean="0"/>
              <a:t>31/03/2023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2160825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A63C6-ACBD-445D-9602-B4831BE1A42F}" type="datetimeFigureOut">
              <a:rPr lang="en-IL" smtClean="0"/>
              <a:t>31/03/2023</a:t>
            </a:fld>
            <a:endParaRPr lang="en-IL"/>
          </a:p>
        </p:txBody>
      </p:sp>
      <p:sp>
        <p:nvSpPr>
          <p:cNvPr id="3" name="Footer Placeholder 2"/>
          <p:cNvSpPr>
            <a:spLocks noGrp="1"/>
          </p:cNvSpPr>
          <p:nvPr>
            <p:ph type="ftr" sz="quarter" idx="11"/>
          </p:nvPr>
        </p:nvSpPr>
        <p:spPr/>
        <p:txBody>
          <a:bodyPr/>
          <a:lstStyle/>
          <a:p>
            <a:endParaRPr lang="en-IL"/>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380149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A63C6-ACBD-445D-9602-B4831BE1A42F}" type="datetimeFigureOut">
              <a:rPr lang="en-IL" smtClean="0"/>
              <a:t>31/03/2023</a:t>
            </a:fld>
            <a:endParaRPr lang="en-IL"/>
          </a:p>
        </p:txBody>
      </p:sp>
      <p:sp>
        <p:nvSpPr>
          <p:cNvPr id="6" name="Footer Placeholder 5"/>
          <p:cNvSpPr>
            <a:spLocks noGrp="1"/>
          </p:cNvSpPr>
          <p:nvPr>
            <p:ph type="ftr" sz="quarter" idx="11"/>
          </p:nvPr>
        </p:nvSpPr>
        <p:spPr/>
        <p:txBody>
          <a:bodyPr/>
          <a:lstStyle/>
          <a:p>
            <a:endParaRPr lang="en-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852636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A63C6-ACBD-445D-9602-B4831BE1A42F}" type="datetimeFigureOut">
              <a:rPr lang="en-IL" smtClean="0"/>
              <a:t>31/03/2023</a:t>
            </a:fld>
            <a:endParaRPr lang="en-IL"/>
          </a:p>
        </p:txBody>
      </p:sp>
      <p:sp>
        <p:nvSpPr>
          <p:cNvPr id="6" name="Footer Placeholder 5"/>
          <p:cNvSpPr>
            <a:spLocks noGrp="1"/>
          </p:cNvSpPr>
          <p:nvPr>
            <p:ph type="ftr" sz="quarter" idx="11"/>
          </p:nvPr>
        </p:nvSpPr>
        <p:spPr/>
        <p:txBody>
          <a:bodyPr/>
          <a:lstStyle/>
          <a:p>
            <a:endParaRPr lang="en-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4194184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5FA63C6-ACBD-445D-9602-B4831BE1A42F}" type="datetimeFigureOut">
              <a:rPr lang="en-IL" smtClean="0"/>
              <a:t>31/03/2023</a:t>
            </a:fld>
            <a:endParaRPr lang="en-IL"/>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L"/>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381891E-1B44-4278-A731-44FAD24CFBDD}" type="slidenum">
              <a:rPr lang="en-IL" smtClean="0"/>
              <a:t>‹#›</a:t>
            </a:fld>
            <a:endParaRPr lang="en-IL"/>
          </a:p>
        </p:txBody>
      </p:sp>
    </p:spTree>
    <p:extLst>
      <p:ext uri="{BB962C8B-B14F-4D97-AF65-F5344CB8AC3E}">
        <p14:creationId xmlns:p14="http://schemas.microsoft.com/office/powerpoint/2010/main" val="775717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6LhslWDXg10" TargetMode="External"/><Relationship Id="rId2" Type="http://schemas.openxmlformats.org/officeDocument/2006/relationships/hyperlink" Target="https://www.youtube.com/watch?v=2b2-WPzWl6c"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tackoverflow.com/questions/5626193/what-is-monkey-patch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hromium.googlesource.com/external/github.com/google/googletest/+/refs/tags/release-1.8.0/googlemock/docs/ForDummies.md" TargetMode="External"/><Relationship Id="rId2" Type="http://schemas.openxmlformats.org/officeDocument/2006/relationships/hyperlink" Target="https://semaphoreci.com/community/tutorials/stubbing-and-mocking-with-mockito-2-and-juni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pallets/flask/pull/4560/files#diff-6dac16e531fedf499195fee037bf7dffefe2dfe778c153f96d6c782e3657031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6LhslWDXg1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CF68-B834-AB2A-724B-207DEE496F2E}"/>
              </a:ext>
            </a:extLst>
          </p:cNvPr>
          <p:cNvSpPr>
            <a:spLocks noGrp="1"/>
          </p:cNvSpPr>
          <p:nvPr>
            <p:ph type="ctrTitle"/>
          </p:nvPr>
        </p:nvSpPr>
        <p:spPr/>
        <p:txBody>
          <a:bodyPr/>
          <a:lstStyle/>
          <a:p>
            <a:r>
              <a:rPr lang="en-US" dirty="0"/>
              <a:t>Tests, Mocks and refactoring code</a:t>
            </a:r>
            <a:endParaRPr lang="en-IL" dirty="0"/>
          </a:p>
        </p:txBody>
      </p:sp>
    </p:spTree>
    <p:extLst>
      <p:ext uri="{BB962C8B-B14F-4D97-AF65-F5344CB8AC3E}">
        <p14:creationId xmlns:p14="http://schemas.microsoft.com/office/powerpoint/2010/main" val="352613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6265-23BD-6739-0B17-0F5CCF2266A4}"/>
              </a:ext>
            </a:extLst>
          </p:cNvPr>
          <p:cNvSpPr>
            <a:spLocks noGrp="1"/>
          </p:cNvSpPr>
          <p:nvPr>
            <p:ph type="title"/>
          </p:nvPr>
        </p:nvSpPr>
        <p:spPr/>
        <p:txBody>
          <a:bodyPr/>
          <a:lstStyle/>
          <a:p>
            <a:r>
              <a:rPr lang="en-US" dirty="0"/>
              <a:t>Using tests in </a:t>
            </a:r>
            <a:r>
              <a:rPr lang="en-US" dirty="0" err="1"/>
              <a:t>pycharm</a:t>
            </a:r>
            <a:endParaRPr lang="en-IL" dirty="0"/>
          </a:p>
        </p:txBody>
      </p:sp>
      <p:sp>
        <p:nvSpPr>
          <p:cNvPr id="3" name="Content Placeholder 2">
            <a:extLst>
              <a:ext uri="{FF2B5EF4-FFF2-40B4-BE49-F238E27FC236}">
                <a16:creationId xmlns:a16="http://schemas.microsoft.com/office/drawing/2014/main" id="{E60F681B-191E-FE8C-5A66-503FB5EDA425}"/>
              </a:ext>
            </a:extLst>
          </p:cNvPr>
          <p:cNvSpPr>
            <a:spLocks noGrp="1"/>
          </p:cNvSpPr>
          <p:nvPr>
            <p:ph idx="1"/>
          </p:nvPr>
        </p:nvSpPr>
        <p:spPr/>
        <p:txBody>
          <a:bodyPr/>
          <a:lstStyle/>
          <a:p>
            <a:r>
              <a:rPr lang="en-US" dirty="0"/>
              <a:t>Example</a:t>
            </a:r>
            <a:endParaRPr lang="en-IL" dirty="0"/>
          </a:p>
        </p:txBody>
      </p:sp>
    </p:spTree>
    <p:extLst>
      <p:ext uri="{BB962C8B-B14F-4D97-AF65-F5344CB8AC3E}">
        <p14:creationId xmlns:p14="http://schemas.microsoft.com/office/powerpoint/2010/main" val="2278580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252D-972A-3221-B435-31928B21CF03}"/>
              </a:ext>
            </a:extLst>
          </p:cNvPr>
          <p:cNvSpPr>
            <a:spLocks noGrp="1"/>
          </p:cNvSpPr>
          <p:nvPr>
            <p:ph type="title"/>
          </p:nvPr>
        </p:nvSpPr>
        <p:spPr/>
        <p:txBody>
          <a:bodyPr/>
          <a:lstStyle/>
          <a:p>
            <a:r>
              <a:rPr lang="en-US" dirty="0"/>
              <a:t>Testable code</a:t>
            </a:r>
            <a:endParaRPr lang="en-IL" dirty="0"/>
          </a:p>
        </p:txBody>
      </p:sp>
      <p:sp>
        <p:nvSpPr>
          <p:cNvPr id="3" name="Content Placeholder 2">
            <a:extLst>
              <a:ext uri="{FF2B5EF4-FFF2-40B4-BE49-F238E27FC236}">
                <a16:creationId xmlns:a16="http://schemas.microsoft.com/office/drawing/2014/main" id="{391CF7C0-25A1-C288-6513-3C9EB87BCD4E}"/>
              </a:ext>
            </a:extLst>
          </p:cNvPr>
          <p:cNvSpPr>
            <a:spLocks noGrp="1"/>
          </p:cNvSpPr>
          <p:nvPr>
            <p:ph idx="1"/>
          </p:nvPr>
        </p:nvSpPr>
        <p:spPr>
          <a:xfrm>
            <a:off x="1390929" y="2632997"/>
            <a:ext cx="8825659" cy="3416300"/>
          </a:xfrm>
        </p:spPr>
        <p:txBody>
          <a:bodyPr/>
          <a:lstStyle/>
          <a:p>
            <a:r>
              <a:rPr lang="en-US" dirty="0"/>
              <a:t>Testable code</a:t>
            </a:r>
          </a:p>
          <a:p>
            <a:pPr lvl="1"/>
            <a:r>
              <a:rPr lang="en-US" dirty="0">
                <a:hlinkClick r:id="rId2"/>
              </a:rPr>
              <a:t>https://www.youtube.com/watch?v=2b2-WPzWl6c</a:t>
            </a:r>
            <a:endParaRPr lang="en-US" dirty="0"/>
          </a:p>
          <a:p>
            <a:r>
              <a:rPr lang="en-US" dirty="0"/>
              <a:t>How much tests is too much</a:t>
            </a:r>
          </a:p>
          <a:p>
            <a:pPr lvl="1"/>
            <a:r>
              <a:rPr lang="en-US" dirty="0">
                <a:hlinkClick r:id="rId3"/>
              </a:rPr>
              <a:t>https://www.youtube.com/watch?v=6LhslWDXg10</a:t>
            </a:r>
            <a:endParaRPr lang="en-US" dirty="0"/>
          </a:p>
          <a:p>
            <a:pPr lvl="1"/>
            <a:endParaRPr lang="en-IL" dirty="0"/>
          </a:p>
        </p:txBody>
      </p:sp>
    </p:spTree>
    <p:extLst>
      <p:ext uri="{BB962C8B-B14F-4D97-AF65-F5344CB8AC3E}">
        <p14:creationId xmlns:p14="http://schemas.microsoft.com/office/powerpoint/2010/main" val="57179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C851882F-9B99-EB74-F81A-A9E713B36C1F}"/>
              </a:ext>
            </a:extLst>
          </p:cNvPr>
          <p:cNvSpPr>
            <a:spLocks noGrp="1"/>
          </p:cNvSpPr>
          <p:nvPr>
            <p:ph type="title"/>
          </p:nvPr>
        </p:nvSpPr>
        <p:spPr>
          <a:xfrm>
            <a:off x="994087" y="1130603"/>
            <a:ext cx="3342442" cy="4596794"/>
          </a:xfrm>
        </p:spPr>
        <p:txBody>
          <a:bodyPr anchor="ctr">
            <a:normAutofit/>
          </a:bodyPr>
          <a:lstStyle/>
          <a:p>
            <a:r>
              <a:rPr lang="en-US" sz="3200" dirty="0">
                <a:solidFill>
                  <a:srgbClr val="EBEBEB"/>
                </a:solidFill>
              </a:rPr>
              <a:t>TDD</a:t>
            </a:r>
            <a:endParaRPr lang="en-IL" sz="3200" dirty="0">
              <a:solidFill>
                <a:srgbClr val="EBEBEB"/>
              </a:solidFill>
            </a:endParaRPr>
          </a:p>
        </p:txBody>
      </p:sp>
      <p:sp>
        <p:nvSpPr>
          <p:cNvPr id="3" name="Content Placeholder 2">
            <a:extLst>
              <a:ext uri="{FF2B5EF4-FFF2-40B4-BE49-F238E27FC236}">
                <a16:creationId xmlns:a16="http://schemas.microsoft.com/office/drawing/2014/main" id="{6C4E2C9E-3083-22B5-8F4B-11E350A11619}"/>
              </a:ext>
            </a:extLst>
          </p:cNvPr>
          <p:cNvSpPr>
            <a:spLocks noGrp="1"/>
          </p:cNvSpPr>
          <p:nvPr>
            <p:ph idx="1"/>
          </p:nvPr>
        </p:nvSpPr>
        <p:spPr>
          <a:xfrm>
            <a:off x="5290077" y="437513"/>
            <a:ext cx="5502614" cy="5954325"/>
          </a:xfrm>
        </p:spPr>
        <p:txBody>
          <a:bodyPr anchor="ctr">
            <a:normAutofit/>
          </a:bodyPr>
          <a:lstStyle/>
          <a:p>
            <a:pPr>
              <a:lnSpc>
                <a:spcPct val="90000"/>
              </a:lnSpc>
            </a:pPr>
            <a:r>
              <a:rPr lang="en-US" sz="2000" b="0" i="0" dirty="0">
                <a:effectLst/>
                <a:latin typeface="Söhne"/>
              </a:rPr>
              <a:t>TDD stands for Test-Driven Development, which is a software development methodology that emphasizes writing tests before writing the actual code. The process typically involves the following steps:</a:t>
            </a:r>
          </a:p>
          <a:p>
            <a:pPr>
              <a:lnSpc>
                <a:spcPct val="90000"/>
              </a:lnSpc>
              <a:buFont typeface="+mj-lt"/>
              <a:buAutoNum type="arabicPeriod"/>
            </a:pPr>
            <a:r>
              <a:rPr lang="en-US" sz="2000" b="0" i="0" dirty="0">
                <a:effectLst/>
                <a:latin typeface="Söhne"/>
              </a:rPr>
              <a:t>Write a test: The developer writes a test that defines the behavior they want to implement in the code.</a:t>
            </a:r>
          </a:p>
          <a:p>
            <a:pPr>
              <a:lnSpc>
                <a:spcPct val="90000"/>
              </a:lnSpc>
              <a:buFont typeface="+mj-lt"/>
              <a:buAutoNum type="arabicPeriod"/>
            </a:pPr>
            <a:r>
              <a:rPr lang="en-US" sz="2000" b="0" i="0" dirty="0">
                <a:effectLst/>
                <a:latin typeface="Söhne"/>
              </a:rPr>
              <a:t>Run the test: The test is run, and it should fail because the behavior has not yet been implemented in the code.</a:t>
            </a:r>
          </a:p>
          <a:p>
            <a:pPr>
              <a:lnSpc>
                <a:spcPct val="90000"/>
              </a:lnSpc>
              <a:buFont typeface="+mj-lt"/>
              <a:buAutoNum type="arabicPeriod"/>
            </a:pPr>
            <a:r>
              <a:rPr lang="en-US" sz="2000" b="0" i="0" dirty="0">
                <a:effectLst/>
                <a:latin typeface="Söhne"/>
              </a:rPr>
              <a:t>Write the code: The developer writes the code necessary to make the test pass.</a:t>
            </a:r>
          </a:p>
          <a:p>
            <a:pPr>
              <a:lnSpc>
                <a:spcPct val="90000"/>
              </a:lnSpc>
              <a:buFont typeface="+mj-lt"/>
              <a:buAutoNum type="arabicPeriod"/>
            </a:pPr>
            <a:r>
              <a:rPr lang="en-US" sz="2000" b="0" i="0" dirty="0">
                <a:effectLst/>
                <a:latin typeface="Söhne"/>
              </a:rPr>
              <a:t>Run the test: The test is run again, and it should pass this time.</a:t>
            </a:r>
          </a:p>
          <a:p>
            <a:pPr>
              <a:lnSpc>
                <a:spcPct val="90000"/>
              </a:lnSpc>
              <a:buFont typeface="+mj-lt"/>
              <a:buAutoNum type="arabicPeriod"/>
            </a:pPr>
            <a:r>
              <a:rPr lang="en-US" sz="2000" b="0" i="0" dirty="0">
                <a:effectLst/>
                <a:latin typeface="Söhne"/>
              </a:rPr>
              <a:t>Refactor the code: The developer may refactor the code to improve its design or readability, while still ensuring that the test passes.</a:t>
            </a:r>
          </a:p>
          <a:p>
            <a:pPr>
              <a:lnSpc>
                <a:spcPct val="90000"/>
              </a:lnSpc>
            </a:pPr>
            <a:endParaRPr lang="en-IL" sz="2000" dirty="0"/>
          </a:p>
        </p:txBody>
      </p:sp>
    </p:spTree>
    <p:extLst>
      <p:ext uri="{BB962C8B-B14F-4D97-AF65-F5344CB8AC3E}">
        <p14:creationId xmlns:p14="http://schemas.microsoft.com/office/powerpoint/2010/main" val="1643608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3B6C-398D-3BA5-EAE8-A81EEDC4AA08}"/>
              </a:ext>
            </a:extLst>
          </p:cNvPr>
          <p:cNvSpPr>
            <a:spLocks noGrp="1"/>
          </p:cNvSpPr>
          <p:nvPr>
            <p:ph type="title"/>
          </p:nvPr>
        </p:nvSpPr>
        <p:spPr/>
        <p:txBody>
          <a:bodyPr/>
          <a:lstStyle/>
          <a:p>
            <a:r>
              <a:rPr lang="en-US" dirty="0"/>
              <a:t>Assertions</a:t>
            </a:r>
            <a:endParaRPr lang="en-IL" dirty="0"/>
          </a:p>
        </p:txBody>
      </p:sp>
      <p:sp>
        <p:nvSpPr>
          <p:cNvPr id="3" name="Content Placeholder 2">
            <a:extLst>
              <a:ext uri="{FF2B5EF4-FFF2-40B4-BE49-F238E27FC236}">
                <a16:creationId xmlns:a16="http://schemas.microsoft.com/office/drawing/2014/main" id="{286CF9C2-C26E-E42D-B78E-2AD5E8CD9213}"/>
              </a:ext>
            </a:extLst>
          </p:cNvPr>
          <p:cNvSpPr>
            <a:spLocks noGrp="1"/>
          </p:cNvSpPr>
          <p:nvPr>
            <p:ph idx="1"/>
          </p:nvPr>
        </p:nvSpPr>
        <p:spPr/>
        <p:txBody>
          <a:bodyPr/>
          <a:lstStyle/>
          <a:p>
            <a:r>
              <a:rPr lang="en-US" b="0" i="0" dirty="0">
                <a:solidFill>
                  <a:srgbClr val="374151"/>
                </a:solidFill>
                <a:effectLst/>
                <a:latin typeface="Söhne"/>
              </a:rPr>
              <a:t>Assertions are statements in your code that assert or verify that certain conditions are true at specific points in your program. They are commonly used in testing to ensure that code is working as expected, by checking that certain conditions or assumptions hold true during program execution.</a:t>
            </a:r>
            <a:endParaRPr lang="en-IL" dirty="0"/>
          </a:p>
        </p:txBody>
      </p:sp>
    </p:spTree>
    <p:extLst>
      <p:ext uri="{BB962C8B-B14F-4D97-AF65-F5344CB8AC3E}">
        <p14:creationId xmlns:p14="http://schemas.microsoft.com/office/powerpoint/2010/main" val="951731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FB60-8BAD-B1FE-762A-44B3579C85CB}"/>
              </a:ext>
            </a:extLst>
          </p:cNvPr>
          <p:cNvSpPr>
            <a:spLocks noGrp="1"/>
          </p:cNvSpPr>
          <p:nvPr>
            <p:ph type="title"/>
          </p:nvPr>
        </p:nvSpPr>
        <p:spPr/>
        <p:txBody>
          <a:bodyPr/>
          <a:lstStyle/>
          <a:p>
            <a:r>
              <a:rPr lang="en-US" dirty="0"/>
              <a:t>Mocks</a:t>
            </a:r>
            <a:endParaRPr lang="en-IL" dirty="0"/>
          </a:p>
        </p:txBody>
      </p:sp>
      <p:sp>
        <p:nvSpPr>
          <p:cNvPr id="3" name="Content Placeholder 2">
            <a:extLst>
              <a:ext uri="{FF2B5EF4-FFF2-40B4-BE49-F238E27FC236}">
                <a16:creationId xmlns:a16="http://schemas.microsoft.com/office/drawing/2014/main" id="{DBC5BD77-F84B-285F-72D8-2EFA0F0D69BD}"/>
              </a:ext>
            </a:extLst>
          </p:cNvPr>
          <p:cNvSpPr>
            <a:spLocks noGrp="1"/>
          </p:cNvSpPr>
          <p:nvPr>
            <p:ph idx="1"/>
          </p:nvPr>
        </p:nvSpPr>
        <p:spPr/>
        <p:txBody>
          <a:bodyPr>
            <a:normAutofit lnSpcReduction="10000"/>
          </a:bodyPr>
          <a:lstStyle/>
          <a:p>
            <a:r>
              <a:rPr lang="en-US" dirty="0"/>
              <a:t>Mock Objects: These are objects that simulate the behavior of real objects in your code. They can be created using the </a:t>
            </a:r>
            <a:r>
              <a:rPr lang="en-US" dirty="0" err="1"/>
              <a:t>unittest.mock</a:t>
            </a:r>
            <a:r>
              <a:rPr lang="en-US" dirty="0"/>
              <a:t> module in Python.</a:t>
            </a:r>
          </a:p>
          <a:p>
            <a:endParaRPr lang="en-US" dirty="0"/>
          </a:p>
          <a:p>
            <a:r>
              <a:rPr lang="en-US" dirty="0"/>
              <a:t>Patching: This is the process of replacing real objects in your code with mock objects during tests. This can be done using the patch function from the </a:t>
            </a:r>
            <a:r>
              <a:rPr lang="en-US" dirty="0" err="1"/>
              <a:t>unittest.mock</a:t>
            </a:r>
            <a:r>
              <a:rPr lang="en-US" dirty="0"/>
              <a:t> module.</a:t>
            </a:r>
          </a:p>
          <a:p>
            <a:endParaRPr lang="en-US" dirty="0"/>
          </a:p>
          <a:p>
            <a:r>
              <a:rPr lang="en-US" dirty="0"/>
              <a:t>Assertions: These are statements in your test code that verify that certain conditions are met during tests. They can be used to ensure that your code is behaving as expected.</a:t>
            </a:r>
            <a:endParaRPr lang="en-IL" dirty="0"/>
          </a:p>
        </p:txBody>
      </p:sp>
    </p:spTree>
    <p:extLst>
      <p:ext uri="{BB962C8B-B14F-4D97-AF65-F5344CB8AC3E}">
        <p14:creationId xmlns:p14="http://schemas.microsoft.com/office/powerpoint/2010/main" val="767292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D815-FFC0-78F7-20AA-66455488FBB4}"/>
              </a:ext>
            </a:extLst>
          </p:cNvPr>
          <p:cNvSpPr>
            <a:spLocks noGrp="1"/>
          </p:cNvSpPr>
          <p:nvPr>
            <p:ph type="title"/>
          </p:nvPr>
        </p:nvSpPr>
        <p:spPr/>
        <p:txBody>
          <a:bodyPr/>
          <a:lstStyle/>
          <a:p>
            <a:r>
              <a:rPr lang="en-US" dirty="0"/>
              <a:t>Monkey patching</a:t>
            </a:r>
            <a:endParaRPr lang="en-IL" dirty="0"/>
          </a:p>
        </p:txBody>
      </p:sp>
      <p:sp>
        <p:nvSpPr>
          <p:cNvPr id="3" name="Content Placeholder 2">
            <a:extLst>
              <a:ext uri="{FF2B5EF4-FFF2-40B4-BE49-F238E27FC236}">
                <a16:creationId xmlns:a16="http://schemas.microsoft.com/office/drawing/2014/main" id="{714F9C26-B6A5-6480-4F0E-93D70AEF143F}"/>
              </a:ext>
            </a:extLst>
          </p:cNvPr>
          <p:cNvSpPr>
            <a:spLocks noGrp="1"/>
          </p:cNvSpPr>
          <p:nvPr>
            <p:ph idx="1"/>
          </p:nvPr>
        </p:nvSpPr>
        <p:spPr/>
        <p:txBody>
          <a:bodyPr>
            <a:normAutofit/>
          </a:bodyPr>
          <a:lstStyle/>
          <a:p>
            <a:r>
              <a:rPr lang="en-US" b="0" i="0" dirty="0">
                <a:solidFill>
                  <a:srgbClr val="232629"/>
                </a:solidFill>
                <a:effectLst/>
              </a:rPr>
              <a:t>The dynamic replacement of attributes at runtime.</a:t>
            </a:r>
          </a:p>
          <a:p>
            <a:r>
              <a:rPr lang="en-US" b="0" i="0" dirty="0">
                <a:solidFill>
                  <a:srgbClr val="232629"/>
                </a:solidFill>
                <a:effectLst/>
              </a:rPr>
              <a:t>Python classes are mutable, and methods are just attributes of the class, you can do this as much as you like </a:t>
            </a:r>
          </a:p>
          <a:p>
            <a:r>
              <a:rPr lang="en-US" dirty="0">
                <a:solidFill>
                  <a:srgbClr val="232629"/>
                </a:solidFill>
              </a:rPr>
              <a:t>Replacing </a:t>
            </a:r>
            <a:r>
              <a:rPr lang="en-US" b="0" i="0" dirty="0">
                <a:solidFill>
                  <a:srgbClr val="232629"/>
                </a:solidFill>
                <a:effectLst/>
              </a:rPr>
              <a:t>classes and functions in a module As well</a:t>
            </a:r>
          </a:p>
          <a:p>
            <a:r>
              <a:rPr lang="en-US" dirty="0">
                <a:hlinkClick r:id="rId2"/>
              </a:rPr>
              <a:t>https://stackoverflow.com/questions/5626193/what-is-monkey-patching</a:t>
            </a:r>
            <a:endParaRPr lang="en-US" dirty="0"/>
          </a:p>
          <a:p>
            <a:r>
              <a:rPr lang="en-US" b="0" i="0" dirty="0" err="1">
                <a:solidFill>
                  <a:srgbClr val="444444"/>
                </a:solidFill>
                <a:effectLst/>
              </a:rPr>
              <a:t>Monkeypatching</a:t>
            </a:r>
            <a:r>
              <a:rPr lang="en-US" b="0" i="0" dirty="0">
                <a:solidFill>
                  <a:srgbClr val="444444"/>
                </a:solidFill>
                <a:effectLst/>
              </a:rPr>
              <a:t> is often used for bug fixes or prototyping software, especially when using external APIs or libraries.</a:t>
            </a:r>
          </a:p>
          <a:p>
            <a:r>
              <a:rPr lang="en-US" dirty="0"/>
              <a:t>https://stackoverflow.com/questions/41701226/what-is-the-difference-between-mocking-and-monkey-patching</a:t>
            </a:r>
            <a:endParaRPr lang="en-IL" dirty="0"/>
          </a:p>
        </p:txBody>
      </p:sp>
    </p:spTree>
    <p:extLst>
      <p:ext uri="{BB962C8B-B14F-4D97-AF65-F5344CB8AC3E}">
        <p14:creationId xmlns:p14="http://schemas.microsoft.com/office/powerpoint/2010/main" val="2645282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2DBC-A7D5-AAA8-60F2-0935765EECD1}"/>
              </a:ext>
            </a:extLst>
          </p:cNvPr>
          <p:cNvSpPr>
            <a:spLocks noGrp="1"/>
          </p:cNvSpPr>
          <p:nvPr>
            <p:ph type="title"/>
          </p:nvPr>
        </p:nvSpPr>
        <p:spPr/>
        <p:txBody>
          <a:bodyPr/>
          <a:lstStyle/>
          <a:p>
            <a:r>
              <a:rPr lang="en-US" dirty="0"/>
              <a:t>Tests in other languages</a:t>
            </a:r>
            <a:endParaRPr lang="en-IL" dirty="0"/>
          </a:p>
        </p:txBody>
      </p:sp>
      <p:sp>
        <p:nvSpPr>
          <p:cNvPr id="3" name="Content Placeholder 2">
            <a:extLst>
              <a:ext uri="{FF2B5EF4-FFF2-40B4-BE49-F238E27FC236}">
                <a16:creationId xmlns:a16="http://schemas.microsoft.com/office/drawing/2014/main" id="{50B90B3F-B020-8F71-7FB1-81FC1FB439CB}"/>
              </a:ext>
            </a:extLst>
          </p:cNvPr>
          <p:cNvSpPr>
            <a:spLocks noGrp="1"/>
          </p:cNvSpPr>
          <p:nvPr>
            <p:ph idx="1"/>
          </p:nvPr>
        </p:nvSpPr>
        <p:spPr/>
        <p:txBody>
          <a:bodyPr/>
          <a:lstStyle/>
          <a:p>
            <a:r>
              <a:rPr lang="en-US" dirty="0"/>
              <a:t>Testing in different languages is related</a:t>
            </a:r>
            <a:endParaRPr lang="en-US" dirty="0">
              <a:hlinkClick r:id="rId2">
                <a:extLst>
                  <a:ext uri="{A12FA001-AC4F-418D-AE19-62706E023703}">
                    <ahyp:hlinkClr xmlns:ahyp="http://schemas.microsoft.com/office/drawing/2018/hyperlinkcolor" val="tx"/>
                  </a:ext>
                </a:extLst>
              </a:hlinkClick>
            </a:endParaRPr>
          </a:p>
          <a:p>
            <a:r>
              <a:rPr lang="en-US" dirty="0">
                <a:solidFill>
                  <a:srgbClr val="0563C1"/>
                </a:solidFill>
                <a:hlinkClick r:id="rId2">
                  <a:extLst>
                    <a:ext uri="{A12FA001-AC4F-418D-AE19-62706E023703}">
                      <ahyp:hlinkClr xmlns:ahyp="http://schemas.microsoft.com/office/drawing/2018/hyperlinkcolor" val="tx"/>
                    </a:ext>
                  </a:extLst>
                </a:hlinkClick>
              </a:rPr>
              <a:t>https://semaphoreci.com/community/tutorials/stubbing-and-mocking-with-mockito-2-and-junit</a:t>
            </a:r>
            <a:endParaRPr lang="en-US" dirty="0"/>
          </a:p>
          <a:p>
            <a:r>
              <a:rPr lang="en-US" dirty="0">
                <a:hlinkClick r:id="rId3"/>
              </a:rPr>
              <a:t>https://chromium.googlesource.com/external/github.com/google/googletest/+/refs/tags/release-1.8.0/googlemock/docs/ForDummies.md</a:t>
            </a:r>
            <a:endParaRPr lang="en-IL" dirty="0"/>
          </a:p>
        </p:txBody>
      </p:sp>
    </p:spTree>
    <p:extLst>
      <p:ext uri="{BB962C8B-B14F-4D97-AF65-F5344CB8AC3E}">
        <p14:creationId xmlns:p14="http://schemas.microsoft.com/office/powerpoint/2010/main" val="3950023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4FF1-D9E2-0F5D-3316-5488DE2C7359}"/>
              </a:ext>
            </a:extLst>
          </p:cNvPr>
          <p:cNvSpPr>
            <a:spLocks noGrp="1"/>
          </p:cNvSpPr>
          <p:nvPr>
            <p:ph type="title"/>
          </p:nvPr>
        </p:nvSpPr>
        <p:spPr/>
        <p:txBody>
          <a:bodyPr/>
          <a:lstStyle/>
          <a:p>
            <a:r>
              <a:rPr lang="en-US" dirty="0"/>
              <a:t>mocks</a:t>
            </a:r>
            <a:endParaRPr lang="en-IL" dirty="0"/>
          </a:p>
        </p:txBody>
      </p:sp>
      <p:sp>
        <p:nvSpPr>
          <p:cNvPr id="3" name="Content Placeholder 2">
            <a:extLst>
              <a:ext uri="{FF2B5EF4-FFF2-40B4-BE49-F238E27FC236}">
                <a16:creationId xmlns:a16="http://schemas.microsoft.com/office/drawing/2014/main" id="{1C9317B6-F035-2DC2-A9BC-24A7B68284E7}"/>
              </a:ext>
            </a:extLst>
          </p:cNvPr>
          <p:cNvSpPr>
            <a:spLocks noGrp="1"/>
          </p:cNvSpPr>
          <p:nvPr>
            <p:ph idx="1"/>
          </p:nvPr>
        </p:nvSpPr>
        <p:spPr/>
        <p:txBody>
          <a:bodyPr/>
          <a:lstStyle/>
          <a:p>
            <a:r>
              <a:rPr lang="en-US" b="0" i="0" dirty="0">
                <a:solidFill>
                  <a:srgbClr val="374151"/>
                </a:solidFill>
                <a:effectLst/>
                <a:latin typeface="Söhne"/>
              </a:rPr>
              <a:t>Python mocks are objects that simulate the behavior of real objects in your code during tests. They can be used to isolate the code you are testing from dependencies, allowing you to test specific parts of your code in isolation.</a:t>
            </a:r>
            <a:endParaRPr lang="en-IL" dirty="0"/>
          </a:p>
        </p:txBody>
      </p:sp>
    </p:spTree>
    <p:extLst>
      <p:ext uri="{BB962C8B-B14F-4D97-AF65-F5344CB8AC3E}">
        <p14:creationId xmlns:p14="http://schemas.microsoft.com/office/powerpoint/2010/main" val="1169613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8"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0" name="Rectangle 19">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D5DD711-360C-EED9-08ED-3066B0F89DC9}"/>
              </a:ext>
            </a:extLst>
          </p:cNvPr>
          <p:cNvSpPr>
            <a:spLocks noGrp="1"/>
          </p:cNvSpPr>
          <p:nvPr>
            <p:ph type="title"/>
          </p:nvPr>
        </p:nvSpPr>
        <p:spPr>
          <a:xfrm>
            <a:off x="5274825" y="1143000"/>
            <a:ext cx="6268246" cy="3134032"/>
          </a:xfrm>
        </p:spPr>
        <p:txBody>
          <a:bodyPr vert="horz" lIns="91440" tIns="45720" rIns="91440" bIns="45720" rtlCol="0" anchor="b">
            <a:normAutofit/>
          </a:bodyPr>
          <a:lstStyle/>
          <a:p>
            <a:r>
              <a:rPr lang="en-US" sz="6600" b="0" i="0" kern="1200" dirty="0">
                <a:solidFill>
                  <a:srgbClr val="EBEBEB"/>
                </a:solidFill>
                <a:latin typeface="+mj-lt"/>
                <a:ea typeface="+mj-ea"/>
                <a:cs typeface="+mj-cs"/>
              </a:rPr>
              <a:t>Refactoring</a:t>
            </a:r>
          </a:p>
        </p:txBody>
      </p:sp>
      <p:pic>
        <p:nvPicPr>
          <p:cNvPr id="7" name="Graphic 6" descr="Head with Gears">
            <a:extLst>
              <a:ext uri="{FF2B5EF4-FFF2-40B4-BE49-F238E27FC236}">
                <a16:creationId xmlns:a16="http://schemas.microsoft.com/office/drawing/2014/main" id="{A6F90471-8FF1-9978-9C7E-A8DAA19337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0731137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8"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696CDFD5-8198-39F9-B5EC-AD81AA599311}"/>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Refactoring code</a:t>
            </a:r>
            <a:endParaRPr lang="en-IL" sz="3200">
              <a:solidFill>
                <a:srgbClr val="EBEBEB"/>
              </a:solidFill>
            </a:endParaRPr>
          </a:p>
        </p:txBody>
      </p:sp>
      <p:sp>
        <p:nvSpPr>
          <p:cNvPr id="3" name="Content Placeholder 2">
            <a:extLst>
              <a:ext uri="{FF2B5EF4-FFF2-40B4-BE49-F238E27FC236}">
                <a16:creationId xmlns:a16="http://schemas.microsoft.com/office/drawing/2014/main" id="{08FBA402-75EB-143C-F974-8385BB8C1F13}"/>
              </a:ext>
            </a:extLst>
          </p:cNvPr>
          <p:cNvSpPr>
            <a:spLocks noGrp="1"/>
          </p:cNvSpPr>
          <p:nvPr>
            <p:ph idx="1"/>
          </p:nvPr>
        </p:nvSpPr>
        <p:spPr>
          <a:xfrm>
            <a:off x="5290077" y="437513"/>
            <a:ext cx="5502614" cy="5954325"/>
          </a:xfrm>
        </p:spPr>
        <p:txBody>
          <a:bodyPr anchor="ctr">
            <a:normAutofit/>
          </a:bodyPr>
          <a:lstStyle/>
          <a:p>
            <a:r>
              <a:rPr lang="en-US" sz="2000" b="0" i="0" dirty="0">
                <a:effectLst/>
                <a:latin typeface="Söhne"/>
              </a:rPr>
              <a:t>The process of improving the design and structure of existing code without changing its behavior. </a:t>
            </a:r>
          </a:p>
          <a:p>
            <a:endParaRPr lang="en-US" sz="2000" b="0" i="0" dirty="0">
              <a:effectLst/>
              <a:latin typeface="Söhne"/>
            </a:endParaRPr>
          </a:p>
          <a:p>
            <a:pPr marL="0" indent="0">
              <a:buNone/>
            </a:pPr>
            <a:br>
              <a:rPr lang="en-US" sz="2000" b="0" i="0" dirty="0">
                <a:effectLst/>
                <a:latin typeface="Söhne"/>
              </a:rPr>
            </a:br>
            <a:endParaRPr lang="en-IL" sz="2000" dirty="0"/>
          </a:p>
        </p:txBody>
      </p:sp>
    </p:spTree>
    <p:extLst>
      <p:ext uri="{BB962C8B-B14F-4D97-AF65-F5344CB8AC3E}">
        <p14:creationId xmlns:p14="http://schemas.microsoft.com/office/powerpoint/2010/main" val="1306376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CF68-B834-AB2A-724B-207DEE496F2E}"/>
              </a:ext>
            </a:extLst>
          </p:cNvPr>
          <p:cNvSpPr>
            <a:spLocks noGrp="1"/>
          </p:cNvSpPr>
          <p:nvPr>
            <p:ph type="ctrTitle"/>
          </p:nvPr>
        </p:nvSpPr>
        <p:spPr/>
        <p:txBody>
          <a:bodyPr/>
          <a:lstStyle/>
          <a:p>
            <a:r>
              <a:rPr lang="en-US" dirty="0"/>
              <a:t>Tests</a:t>
            </a:r>
            <a:endParaRPr lang="en-IL" dirty="0"/>
          </a:p>
        </p:txBody>
      </p:sp>
    </p:spTree>
    <p:extLst>
      <p:ext uri="{BB962C8B-B14F-4D97-AF65-F5344CB8AC3E}">
        <p14:creationId xmlns:p14="http://schemas.microsoft.com/office/powerpoint/2010/main" val="3264097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696CDFD5-8198-39F9-B5EC-AD81AA599311}"/>
              </a:ext>
            </a:extLst>
          </p:cNvPr>
          <p:cNvSpPr>
            <a:spLocks noGrp="1"/>
          </p:cNvSpPr>
          <p:nvPr>
            <p:ph type="title"/>
          </p:nvPr>
        </p:nvSpPr>
        <p:spPr>
          <a:xfrm>
            <a:off x="1154955" y="973667"/>
            <a:ext cx="2942210" cy="4833745"/>
          </a:xfrm>
        </p:spPr>
        <p:txBody>
          <a:bodyPr>
            <a:normAutofit/>
          </a:bodyPr>
          <a:lstStyle/>
          <a:p>
            <a:r>
              <a:rPr lang="en-US">
                <a:solidFill>
                  <a:srgbClr val="EBEBEB"/>
                </a:solidFill>
              </a:rPr>
              <a:t>Refactoring code</a:t>
            </a:r>
            <a:endParaRPr lang="en-IL">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B02D106-7A0D-509E-45EC-E5EFFC829422}"/>
              </a:ext>
            </a:extLst>
          </p:cNvPr>
          <p:cNvGraphicFramePr>
            <a:graphicFrameLocks noGrp="1"/>
          </p:cNvGraphicFramePr>
          <p:nvPr>
            <p:ph idx="1"/>
            <p:extLst>
              <p:ext uri="{D42A27DB-BD31-4B8C-83A1-F6EECF244321}">
                <p14:modId xmlns:p14="http://schemas.microsoft.com/office/powerpoint/2010/main" val="2569394777"/>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522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FAC2-F6F6-40A4-D750-22BA0BEBA136}"/>
              </a:ext>
            </a:extLst>
          </p:cNvPr>
          <p:cNvSpPr>
            <a:spLocks noGrp="1"/>
          </p:cNvSpPr>
          <p:nvPr>
            <p:ph type="title"/>
          </p:nvPr>
        </p:nvSpPr>
        <p:spPr/>
        <p:txBody>
          <a:bodyPr/>
          <a:lstStyle/>
          <a:p>
            <a:r>
              <a:rPr lang="en-US" dirty="0"/>
              <a:t>Why do we test?</a:t>
            </a:r>
            <a:endParaRPr lang="en-IL" dirty="0"/>
          </a:p>
        </p:txBody>
      </p:sp>
      <p:pic>
        <p:nvPicPr>
          <p:cNvPr id="3074" name="Picture 2" descr="What is Testing, and How do We Measure It? | SoftwareTestPro">
            <a:extLst>
              <a:ext uri="{FF2B5EF4-FFF2-40B4-BE49-F238E27FC236}">
                <a16:creationId xmlns:a16="http://schemas.microsoft.com/office/drawing/2014/main" id="{B188855E-E114-B230-CE3B-FB4C16FBF8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3562" y="2590753"/>
            <a:ext cx="6919038" cy="2140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764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BC48-5696-50E5-1E75-EB015B56AA85}"/>
              </a:ext>
            </a:extLst>
          </p:cNvPr>
          <p:cNvSpPr>
            <a:spLocks noGrp="1"/>
          </p:cNvSpPr>
          <p:nvPr>
            <p:ph type="title"/>
          </p:nvPr>
        </p:nvSpPr>
        <p:spPr>
          <a:xfrm>
            <a:off x="771371" y="467761"/>
            <a:ext cx="10649257" cy="2353987"/>
          </a:xfrm>
        </p:spPr>
        <p:txBody>
          <a:bodyPr/>
          <a:lstStyle/>
          <a:p>
            <a:pPr algn="ctr"/>
            <a:r>
              <a:rPr lang="en-US" dirty="0"/>
              <a:t>Table test</a:t>
            </a:r>
            <a:endParaRPr lang="en-IL" dirty="0"/>
          </a:p>
        </p:txBody>
      </p:sp>
      <p:pic>
        <p:nvPicPr>
          <p:cNvPr id="1026" name="Picture 2" descr="תוצאת תמונה עבור ‪table‬‏">
            <a:extLst>
              <a:ext uri="{FF2B5EF4-FFF2-40B4-BE49-F238E27FC236}">
                <a16:creationId xmlns:a16="http://schemas.microsoft.com/office/drawing/2014/main" id="{755838BF-B9A1-9B5B-307D-C9FECE5D7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9659" y="2941087"/>
            <a:ext cx="3856591" cy="2097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551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75AD-0D7B-1BF5-4353-B4C0080C0B7F}"/>
              </a:ext>
            </a:extLst>
          </p:cNvPr>
          <p:cNvSpPr>
            <a:spLocks noGrp="1"/>
          </p:cNvSpPr>
          <p:nvPr>
            <p:ph type="title"/>
          </p:nvPr>
        </p:nvSpPr>
        <p:spPr/>
        <p:txBody>
          <a:bodyPr/>
          <a:lstStyle/>
          <a:p>
            <a:pPr algn="ctr"/>
            <a:r>
              <a:rPr lang="he-IL" dirty="0"/>
              <a:t> </a:t>
            </a:r>
            <a:r>
              <a:rPr lang="en-US" dirty="0"/>
              <a:t>Elevator tests</a:t>
            </a:r>
            <a:endParaRPr lang="en-IL" dirty="0"/>
          </a:p>
        </p:txBody>
      </p:sp>
      <p:pic>
        <p:nvPicPr>
          <p:cNvPr id="4098" name="Picture 2" descr="מעלית חדשה, בדיקת בטיחות של המעלית, בודק מוסמך למעליות">
            <a:extLst>
              <a:ext uri="{FF2B5EF4-FFF2-40B4-BE49-F238E27FC236}">
                <a16:creationId xmlns:a16="http://schemas.microsoft.com/office/drawing/2014/main" id="{B0855F28-99A7-F33F-75EF-4D74819C6D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258469" y="3440112"/>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497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CF20-467C-5E24-2F6D-4688205AC223}"/>
              </a:ext>
            </a:extLst>
          </p:cNvPr>
          <p:cNvSpPr>
            <a:spLocks noGrp="1"/>
          </p:cNvSpPr>
          <p:nvPr>
            <p:ph type="title"/>
          </p:nvPr>
        </p:nvSpPr>
        <p:spPr/>
        <p:txBody>
          <a:bodyPr/>
          <a:lstStyle/>
          <a:p>
            <a:r>
              <a:rPr lang="en-US" dirty="0"/>
              <a:t>Tests  - When do we encounter them</a:t>
            </a:r>
            <a:endParaRPr lang="en-IL" dirty="0"/>
          </a:p>
        </p:txBody>
      </p:sp>
      <p:sp>
        <p:nvSpPr>
          <p:cNvPr id="3" name="Content Placeholder 2">
            <a:extLst>
              <a:ext uri="{FF2B5EF4-FFF2-40B4-BE49-F238E27FC236}">
                <a16:creationId xmlns:a16="http://schemas.microsoft.com/office/drawing/2014/main" id="{B668A8F2-502D-B8BD-5D48-3F5CF3817CD4}"/>
              </a:ext>
            </a:extLst>
          </p:cNvPr>
          <p:cNvSpPr>
            <a:spLocks noGrp="1"/>
          </p:cNvSpPr>
          <p:nvPr>
            <p:ph idx="1"/>
          </p:nvPr>
        </p:nvSpPr>
        <p:spPr/>
        <p:txBody>
          <a:bodyPr/>
          <a:lstStyle/>
          <a:p>
            <a:r>
              <a:rPr lang="en-US" dirty="0"/>
              <a:t>Any new feature – we write tests</a:t>
            </a:r>
          </a:p>
          <a:p>
            <a:r>
              <a:rPr lang="en-US" dirty="0"/>
              <a:t>Any code change – we make the tests pass</a:t>
            </a:r>
          </a:p>
          <a:p>
            <a:pPr lvl="1"/>
            <a:r>
              <a:rPr lang="en-US" dirty="0"/>
              <a:t>Local example</a:t>
            </a:r>
          </a:p>
          <a:p>
            <a:r>
              <a:rPr lang="en-US" dirty="0"/>
              <a:t>Almost every pull request contains test changes</a:t>
            </a:r>
          </a:p>
          <a:p>
            <a:pPr lvl="1"/>
            <a:r>
              <a:rPr lang="en-US" dirty="0">
                <a:hlinkClick r:id="rId2"/>
              </a:rPr>
              <a:t>https://github.com/pallets/flask/pull/4560/files#diff-6dac16e531fedf499195fee037bf7dffefe2dfe778c153f96d6c782e3657031b</a:t>
            </a:r>
            <a:endParaRPr lang="en-US" dirty="0"/>
          </a:p>
          <a:p>
            <a:pPr lvl="1"/>
            <a:endParaRPr lang="en-IL" dirty="0"/>
          </a:p>
        </p:txBody>
      </p:sp>
    </p:spTree>
    <p:extLst>
      <p:ext uri="{BB962C8B-B14F-4D97-AF65-F5344CB8AC3E}">
        <p14:creationId xmlns:p14="http://schemas.microsoft.com/office/powerpoint/2010/main" val="208848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B953-5E01-B08D-9AAA-B47E8EEF3090}"/>
              </a:ext>
            </a:extLst>
          </p:cNvPr>
          <p:cNvSpPr>
            <a:spLocks noGrp="1"/>
          </p:cNvSpPr>
          <p:nvPr>
            <p:ph type="title"/>
          </p:nvPr>
        </p:nvSpPr>
        <p:spPr/>
        <p:txBody>
          <a:bodyPr/>
          <a:lstStyle/>
          <a:p>
            <a:r>
              <a:rPr lang="en-US" dirty="0"/>
              <a:t>How much tests is too many?</a:t>
            </a:r>
            <a:endParaRPr lang="en-IL" dirty="0"/>
          </a:p>
        </p:txBody>
      </p:sp>
      <p:sp>
        <p:nvSpPr>
          <p:cNvPr id="3" name="Content Placeholder 2">
            <a:extLst>
              <a:ext uri="{FF2B5EF4-FFF2-40B4-BE49-F238E27FC236}">
                <a16:creationId xmlns:a16="http://schemas.microsoft.com/office/drawing/2014/main" id="{23796B24-F5E5-7C52-7509-9CD3EDB97E8C}"/>
              </a:ext>
            </a:extLst>
          </p:cNvPr>
          <p:cNvSpPr>
            <a:spLocks noGrp="1"/>
          </p:cNvSpPr>
          <p:nvPr>
            <p:ph idx="1"/>
          </p:nvPr>
        </p:nvSpPr>
        <p:spPr>
          <a:xfrm>
            <a:off x="277860" y="1914623"/>
            <a:ext cx="10515600" cy="4351338"/>
          </a:xfrm>
        </p:spPr>
        <p:txBody>
          <a:bodyPr/>
          <a:lstStyle/>
          <a:p>
            <a:r>
              <a:rPr lang="en-US" b="0" i="0" dirty="0">
                <a:solidFill>
                  <a:srgbClr val="232629"/>
                </a:solidFill>
                <a:effectLst/>
              </a:rPr>
              <a:t>Unit tests</a:t>
            </a:r>
          </a:p>
          <a:p>
            <a:pPr lvl="1"/>
            <a:r>
              <a:rPr lang="en-US" b="0" i="0" dirty="0">
                <a:solidFill>
                  <a:srgbClr val="232629"/>
                </a:solidFill>
                <a:effectLst/>
              </a:rPr>
              <a:t>In an ideal world, a single unit test has only one thing that can cause it to fail, and that one thing can only cause </a:t>
            </a:r>
            <a:r>
              <a:rPr lang="en-US" b="0" i="1" dirty="0">
                <a:solidFill>
                  <a:srgbClr val="232629"/>
                </a:solidFill>
                <a:effectLst/>
              </a:rPr>
              <a:t>that</a:t>
            </a:r>
            <a:r>
              <a:rPr lang="en-US" b="0" i="0" dirty="0">
                <a:solidFill>
                  <a:srgbClr val="232629"/>
                </a:solidFill>
                <a:effectLst/>
              </a:rPr>
              <a:t> test to fail.</a:t>
            </a:r>
          </a:p>
          <a:p>
            <a:pPr lvl="2"/>
            <a:r>
              <a:rPr lang="en-US" dirty="0">
                <a:solidFill>
                  <a:srgbClr val="232629"/>
                </a:solidFill>
              </a:rPr>
              <a:t>Never the actual case</a:t>
            </a:r>
          </a:p>
          <a:p>
            <a:pPr lvl="1"/>
            <a:r>
              <a:rPr lang="en-US" dirty="0"/>
              <a:t>Testing each path of the code</a:t>
            </a:r>
          </a:p>
          <a:p>
            <a:pPr marL="0" indent="0">
              <a:buNone/>
            </a:pPr>
            <a:r>
              <a:rPr lang="en-US" dirty="0"/>
              <a:t>	</a:t>
            </a:r>
            <a:endParaRPr lang="en-IL" dirty="0"/>
          </a:p>
        </p:txBody>
      </p:sp>
      <p:pic>
        <p:nvPicPr>
          <p:cNvPr id="2050" name="Picture 2">
            <a:extLst>
              <a:ext uri="{FF2B5EF4-FFF2-40B4-BE49-F238E27FC236}">
                <a16:creationId xmlns:a16="http://schemas.microsoft.com/office/drawing/2014/main" id="{A94B7E27-6D3E-1856-7221-5D64E976B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4436" y="3869191"/>
            <a:ext cx="5334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732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554C-96D6-F3D2-D2F5-F34A971C97E3}"/>
              </a:ext>
            </a:extLst>
          </p:cNvPr>
          <p:cNvSpPr>
            <a:spLocks noGrp="1"/>
          </p:cNvSpPr>
          <p:nvPr>
            <p:ph type="title"/>
          </p:nvPr>
        </p:nvSpPr>
        <p:spPr/>
        <p:txBody>
          <a:bodyPr/>
          <a:lstStyle/>
          <a:p>
            <a:r>
              <a:rPr lang="en-US" dirty="0"/>
              <a:t>Good test coverage - importance</a:t>
            </a:r>
            <a:endParaRPr lang="en-IL" dirty="0"/>
          </a:p>
        </p:txBody>
      </p:sp>
      <p:sp>
        <p:nvSpPr>
          <p:cNvPr id="3" name="Content Placeholder 2">
            <a:extLst>
              <a:ext uri="{FF2B5EF4-FFF2-40B4-BE49-F238E27FC236}">
                <a16:creationId xmlns:a16="http://schemas.microsoft.com/office/drawing/2014/main" id="{44A559C9-65A2-A0C4-A252-A7601D04CF38}"/>
              </a:ext>
            </a:extLst>
          </p:cNvPr>
          <p:cNvSpPr>
            <a:spLocks noGrp="1"/>
          </p:cNvSpPr>
          <p:nvPr>
            <p:ph idx="1"/>
          </p:nvPr>
        </p:nvSpPr>
        <p:spPr/>
        <p:txBody>
          <a:bodyPr/>
          <a:lstStyle/>
          <a:p>
            <a:r>
              <a:rPr lang="en-US" dirty="0"/>
              <a:t>Only way to ensure big code is working</a:t>
            </a:r>
          </a:p>
          <a:p>
            <a:r>
              <a:rPr lang="en-US" dirty="0"/>
              <a:t>What is a good test coverage?</a:t>
            </a:r>
          </a:p>
          <a:p>
            <a:pPr lvl="1"/>
            <a:r>
              <a:rPr lang="en-US" dirty="0">
                <a:hlinkClick r:id="rId2"/>
              </a:rPr>
              <a:t>https://www.youtube.com/watch?v=6LhslWDXg10</a:t>
            </a:r>
            <a:endParaRPr lang="en-US" dirty="0"/>
          </a:p>
          <a:p>
            <a:pPr lvl="1"/>
            <a:r>
              <a:rPr lang="en-US" u="sng" dirty="0"/>
              <a:t>https://www.youtube.com/watch?v=NmIB2tfshyY</a:t>
            </a:r>
            <a:endParaRPr lang="en-IL" u="sng" dirty="0"/>
          </a:p>
        </p:txBody>
      </p:sp>
    </p:spTree>
    <p:extLst>
      <p:ext uri="{BB962C8B-B14F-4D97-AF65-F5344CB8AC3E}">
        <p14:creationId xmlns:p14="http://schemas.microsoft.com/office/powerpoint/2010/main" val="3699571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C435-0148-18D4-D0D4-3BA6512D34A8}"/>
              </a:ext>
            </a:extLst>
          </p:cNvPr>
          <p:cNvSpPr>
            <a:spLocks noGrp="1"/>
          </p:cNvSpPr>
          <p:nvPr>
            <p:ph type="title"/>
          </p:nvPr>
        </p:nvSpPr>
        <p:spPr/>
        <p:txBody>
          <a:bodyPr/>
          <a:lstStyle/>
          <a:p>
            <a:r>
              <a:rPr lang="en-US" dirty="0"/>
              <a:t>Setting up the environment</a:t>
            </a:r>
            <a:endParaRPr lang="en-IL" dirty="0"/>
          </a:p>
        </p:txBody>
      </p:sp>
      <p:sp>
        <p:nvSpPr>
          <p:cNvPr id="3" name="Content Placeholder 2">
            <a:extLst>
              <a:ext uri="{FF2B5EF4-FFF2-40B4-BE49-F238E27FC236}">
                <a16:creationId xmlns:a16="http://schemas.microsoft.com/office/drawing/2014/main" id="{D526CB29-4B17-1DF3-7426-2E3892FF72A7}"/>
              </a:ext>
            </a:extLst>
          </p:cNvPr>
          <p:cNvSpPr>
            <a:spLocks noGrp="1"/>
          </p:cNvSpPr>
          <p:nvPr>
            <p:ph idx="1"/>
          </p:nvPr>
        </p:nvSpPr>
        <p:spPr/>
        <p:txBody>
          <a:bodyPr/>
          <a:lstStyle/>
          <a:p>
            <a:r>
              <a:rPr lang="en-US" dirty="0"/>
              <a:t>May involve more then code setup</a:t>
            </a:r>
          </a:p>
          <a:p>
            <a:r>
              <a:rPr lang="en-US" dirty="0" err="1"/>
              <a:t>Vms</a:t>
            </a:r>
            <a:r>
              <a:rPr lang="en-US" dirty="0"/>
              <a:t>\dockers</a:t>
            </a:r>
          </a:p>
          <a:p>
            <a:r>
              <a:rPr lang="en-US" dirty="0"/>
              <a:t>Databases</a:t>
            </a:r>
          </a:p>
          <a:p>
            <a:r>
              <a:rPr lang="en-US" dirty="0"/>
              <a:t>Other components</a:t>
            </a:r>
          </a:p>
          <a:p>
            <a:r>
              <a:rPr lang="en-US" dirty="0"/>
              <a:t>Mocks</a:t>
            </a:r>
          </a:p>
          <a:p>
            <a:endParaRPr lang="en-US" dirty="0"/>
          </a:p>
          <a:p>
            <a:endParaRPr lang="en-US" dirty="0"/>
          </a:p>
          <a:p>
            <a:pPr lvl="1"/>
            <a:endParaRPr lang="en-IL" dirty="0"/>
          </a:p>
        </p:txBody>
      </p:sp>
    </p:spTree>
    <p:extLst>
      <p:ext uri="{BB962C8B-B14F-4D97-AF65-F5344CB8AC3E}">
        <p14:creationId xmlns:p14="http://schemas.microsoft.com/office/powerpoint/2010/main" val="29839268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3884</TotalTime>
  <Words>932</Words>
  <Application>Microsoft Office PowerPoint</Application>
  <PresentationFormat>Widescreen</PresentationFormat>
  <Paragraphs>82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Söhne</vt:lpstr>
      <vt:lpstr>Wingdings 3</vt:lpstr>
      <vt:lpstr>Ion Boardroom</vt:lpstr>
      <vt:lpstr>Tests, Mocks and refactoring code</vt:lpstr>
      <vt:lpstr>Tests</vt:lpstr>
      <vt:lpstr>Why do we test?</vt:lpstr>
      <vt:lpstr>Table test</vt:lpstr>
      <vt:lpstr> Elevator tests</vt:lpstr>
      <vt:lpstr>Tests  - When do we encounter them</vt:lpstr>
      <vt:lpstr>How much tests is too many?</vt:lpstr>
      <vt:lpstr>Good test coverage - importance</vt:lpstr>
      <vt:lpstr>Setting up the environment</vt:lpstr>
      <vt:lpstr>Using tests in pycharm</vt:lpstr>
      <vt:lpstr>Testable code</vt:lpstr>
      <vt:lpstr>TDD</vt:lpstr>
      <vt:lpstr>Assertions</vt:lpstr>
      <vt:lpstr>Mocks</vt:lpstr>
      <vt:lpstr>Monkey patching</vt:lpstr>
      <vt:lpstr>Tests in other languages</vt:lpstr>
      <vt:lpstr>mocks</vt:lpstr>
      <vt:lpstr>Refactoring</vt:lpstr>
      <vt:lpstr>Refactoring code</vt:lpstr>
      <vt:lpstr>Refactoring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importance</dc:title>
  <dc:creator>Tal Bar</dc:creator>
  <cp:lastModifiedBy>Tal Bar</cp:lastModifiedBy>
  <cp:revision>6</cp:revision>
  <dcterms:created xsi:type="dcterms:W3CDTF">2022-06-02T06:58:23Z</dcterms:created>
  <dcterms:modified xsi:type="dcterms:W3CDTF">2023-03-31T04:59:31Z</dcterms:modified>
</cp:coreProperties>
</file>