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77119C-1351-44A7-926A-40A0C2EFE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74AE17-BB86-4C8E-9FF6-69A0433D2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984A59-5F93-41F5-B226-751F29CC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07C5-254C-43EE-A7D8-8117410FFCE4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7B1B6B-2C46-4EA6-B9D7-EC90D5DA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AF1888-C49E-4A6E-9AAD-6667303C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25BA-0864-4C95-B526-097B6C42E1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29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613963-EFF5-43FF-B6D6-C445A92A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BAAF46A-1E0D-4044-A4B8-806E95E23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20EAFD-AC70-4091-8868-9ED11FBD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07C5-254C-43EE-A7D8-8117410FFCE4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A871345-4B31-44FB-AE76-EE7745D2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B18C32-CABD-428D-BAE7-0F68B794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25BA-0864-4C95-B526-097B6C42E1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142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0497567-C7D9-4313-B9BC-C60788CB3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7AA2FD1-2DCC-4C89-B683-51977A306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C51DAD-30F7-429C-A4CA-A738ED99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07C5-254C-43EE-A7D8-8117410FFCE4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BE9A53-C88F-4C81-9BDB-997414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BF1445-EF2E-4F29-B101-8CCA328D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25BA-0864-4C95-B526-097B6C42E1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B9CF6E-97CB-4FC2-997D-C254363E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E8DA9A-59A0-41D2-85B1-003A25E9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C057A8E-6853-41B3-9D9B-26A72734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07C5-254C-43EE-A7D8-8117410FFCE4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74D5C4-760D-48F9-9C98-0CB88F17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64AFEB-41BB-4869-9348-5ED3780C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25BA-0864-4C95-B526-097B6C42E1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56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3D12AB-D639-42D5-91C5-B82C147B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F087E4-5022-4DE9-839D-777964558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9D8BF4-69D1-4242-91F8-CF084C83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07C5-254C-43EE-A7D8-8117410FFCE4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F80661-3EA1-4876-8BC8-5AFF67F4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4CEE66D-49B9-4CF8-B557-10789F6E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25BA-0864-4C95-B526-097B6C42E1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66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671C73-EA55-4FFE-B2B8-E7E08B52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3E2616-4623-4E13-966B-C9C33549A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8A88D07-0F75-4DBE-8DEA-DB45C32D1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45B7D84-3095-4361-8F23-794A6D44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07C5-254C-43EE-A7D8-8117410FFCE4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DA9B52-2385-43B5-A9F2-7C0D78C4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5557AD2-6187-4011-AFFF-C641D3B8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25BA-0864-4C95-B526-097B6C42E1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10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C6E61D-16AF-4BA8-81ED-E4F3E95A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69F0B43-5A03-455B-B59C-E245BD9B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B5C5CAA-9A25-4639-9D0A-43AB176F6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F163509-4E27-46BA-BD5E-BFDD760F7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0ADB383-FDDE-4C40-86FC-BFC038D0A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CEAE6DA-DC06-47D0-8739-F96784B1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07C5-254C-43EE-A7D8-8117410FFCE4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7ABCED-9EFA-41A6-A599-15B80738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22DCB30-A930-464A-9514-79EC5A89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25BA-0864-4C95-B526-097B6C42E1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62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1D6582-75A0-471B-850D-056073C9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15CE8AF-6F51-4807-8684-1AA91AD0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07C5-254C-43EE-A7D8-8117410FFCE4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D169E5A-4958-4B1B-8244-7FBFFD11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9518AA3-FD63-4459-A6F9-F58611CA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25BA-0864-4C95-B526-097B6C42E1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248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4A0CE08-FE8E-43AF-B6E5-AEA65B13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07C5-254C-43EE-A7D8-8117410FFCE4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9087FD2-FF31-43FA-AE5E-B51CEF6B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83328C4-BD6F-408E-B2AC-A5DD7537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25BA-0864-4C95-B526-097B6C42E1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935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702776-7F7D-440D-8FA2-E8050EBB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841408-3818-4A4F-A7F9-9E1B2591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35FCD8-B0D4-461F-969E-FC9C7E9F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11A2B0A-D052-4508-8F5D-E276F61E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07C5-254C-43EE-A7D8-8117410FFCE4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FB84FA-E3F5-454E-9A78-521936B6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9B061C0-5848-4D37-BED1-DDAB82C1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25BA-0864-4C95-B526-097B6C42E1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8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B93572-69C6-49A2-B308-8E1BA86F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7569CA5-0BA0-44CE-9107-09F63CDC5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881862C-685E-43A4-8DC8-5228C7B8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265D71E-42BA-446A-ABC4-AFBCAEA6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07C5-254C-43EE-A7D8-8117410FFCE4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8C6D1C-3086-404D-8702-A88CCE37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5EC401C-8021-4579-BC2E-AB28F670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25BA-0864-4C95-B526-097B6C42E1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94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EC18302-3734-47A4-AF4C-C956CFEF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E2D09-6CA6-400A-A27D-170B42DCF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60BB62-3921-4CEE-90B9-B473A780A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807C5-254C-43EE-A7D8-8117410FFCE4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2209B2-43FE-4E31-8BA3-471872950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E8898C-C1BC-47C7-AB5E-5289CC630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25BA-0864-4C95-B526-097B6C42E1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3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8BB8D1-9630-42A4-9419-12218F779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Yoav </a:t>
            </a:r>
            <a:r>
              <a:rPr lang="en-US" dirty="0" err="1"/>
              <a:t>uzan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7DA018-5680-4D8D-A9E8-157BC096B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JCT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233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720DCA-E0D2-42D4-B936-6235D53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Gpt</a:t>
            </a:r>
            <a:r>
              <a:rPr lang="en-US" dirty="0"/>
              <a:t> </a:t>
            </a:r>
            <a:r>
              <a:rPr lang="en-US"/>
              <a:t>is useless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50D059-B93D-43F7-805B-D73AEDB6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7774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מסך רחב</PresentationFormat>
  <Paragraphs>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Yoav uzan</vt:lpstr>
      <vt:lpstr>Gpt is useless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Yoav uzan</dc:title>
  <dc:creator>יניב</dc:creator>
  <cp:lastModifiedBy>יניב</cp:lastModifiedBy>
  <cp:revision>2</cp:revision>
  <dcterms:created xsi:type="dcterms:W3CDTF">2023-05-18T08:57:03Z</dcterms:created>
  <dcterms:modified xsi:type="dcterms:W3CDTF">2023-05-18T08:58:19Z</dcterms:modified>
</cp:coreProperties>
</file>