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55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61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833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53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75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31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2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96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09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364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6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36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43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08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14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26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41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FA63C6-ACBD-445D-9602-B4831BE1A42F}" type="datetimeFigureOut">
              <a:rPr lang="en-IL" smtClean="0"/>
              <a:t>21/05/2023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81891E-1B44-4278-A731-44FAD24CFB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lets/flask/pull/4560/files#diff-6dac16e531fedf499195fee037bf7dffefe2dfe778c153f96d6c782e3657031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CF68-B834-AB2A-724B-207DEE49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Tests, Mocks and refactoring code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261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FAC2-F6F6-40A4-D750-22BA0BEB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test?</a:t>
            </a:r>
            <a:endParaRPr lang="en-IL" dirty="0"/>
          </a:p>
        </p:txBody>
      </p:sp>
      <p:pic>
        <p:nvPicPr>
          <p:cNvPr id="3074" name="Picture 2" descr="What is Testing, and How do We Measure It? | SoftwareTestPro">
            <a:extLst>
              <a:ext uri="{FF2B5EF4-FFF2-40B4-BE49-F238E27FC236}">
                <a16:creationId xmlns:a16="http://schemas.microsoft.com/office/drawing/2014/main" id="{B188855E-E114-B230-CE3B-FB4C16FBF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62" y="2590753"/>
            <a:ext cx="6919038" cy="214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CF20-467C-5E24-2F6D-4688205A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 - When do we encounter them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A8F2-502D-B8BD-5D48-3F5CF381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new feature – we write tests</a:t>
            </a:r>
          </a:p>
          <a:p>
            <a:r>
              <a:rPr lang="en-US" dirty="0"/>
              <a:t>Any code change – we make the tests pass</a:t>
            </a:r>
          </a:p>
          <a:p>
            <a:pPr lvl="1"/>
            <a:r>
              <a:rPr lang="en-US" dirty="0"/>
              <a:t>Local example</a:t>
            </a:r>
          </a:p>
          <a:p>
            <a:r>
              <a:rPr lang="en-US" dirty="0"/>
              <a:t>Almost every pull request contains test changes</a:t>
            </a:r>
          </a:p>
          <a:p>
            <a:pPr lvl="1"/>
            <a:r>
              <a:rPr lang="en-US" dirty="0">
                <a:hlinkClick r:id="rId2"/>
              </a:rPr>
              <a:t>https://github.com/pallets/flask/pull/4560/files#diff-6dac16e531fedf499195fee037bf7dffefe2dfe778c153f96d6c782e3657031b</a:t>
            </a:r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84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3886</TotalTime>
  <Words>60</Words>
  <Application>Microsoft Office PowerPoint</Application>
  <PresentationFormat>מסך רחב</PresentationFormat>
  <Paragraphs>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Tests, Mocks and refactoring code</vt:lpstr>
      <vt:lpstr>Why do we test?</vt:lpstr>
      <vt:lpstr>Tests  - When do we encounter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importance</dc:title>
  <dc:creator>Tal Bar</dc:creator>
  <cp:lastModifiedBy>yoav uzan</cp:lastModifiedBy>
  <cp:revision>9</cp:revision>
  <dcterms:created xsi:type="dcterms:W3CDTF">2022-06-02T06:58:23Z</dcterms:created>
  <dcterms:modified xsi:type="dcterms:W3CDTF">2023-05-21T09:35:12Z</dcterms:modified>
</cp:coreProperties>
</file>