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80334f3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80334f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80334f3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80334f3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80334f3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80334f3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ToDoGenius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Python, Flask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829700" y="445025"/>
            <a:ext cx="57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0" y="1152475"/>
            <a:ext cx="2623525" cy="32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313" y="1152475"/>
            <a:ext cx="3054976" cy="277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346" y="1152475"/>
            <a:ext cx="3014551" cy="2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68150" y="516000"/>
            <a:ext cx="568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46475" y="1152475"/>
            <a:ext cx="20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SqlAlchemy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Scheduler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677100" y="490650"/>
            <a:ext cx="568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0" y="1152475"/>
            <a:ext cx="20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CSS/HTML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046500" y="178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20"/>
              <a:t>Спасибо за внимание!</a:t>
            </a:r>
            <a:endParaRPr sz="332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3275" y="508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