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12/28/2006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实验：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打飞机小游戏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2014211990 </a:t>
            </a:r>
            <a:r>
              <a:rPr lang="zh-CN" altLang="en-US" dirty="0" smtClean="0"/>
              <a:t>肖逸敏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2014211983      </a:t>
            </a:r>
            <a:r>
              <a:rPr lang="zh-CN" altLang="en-US" dirty="0" smtClean="0"/>
              <a:t>李银</a:t>
            </a:r>
            <a:endParaRPr lang="en-US" altLang="zh-CN" dirty="0" smtClean="0"/>
          </a:p>
          <a:p>
            <a:r>
              <a:rPr lang="en-US" altLang="zh-CN" dirty="0" smtClean="0"/>
              <a:t>2014212060 </a:t>
            </a:r>
            <a:r>
              <a:rPr lang="zh-CN" altLang="en-US" dirty="0" smtClean="0"/>
              <a:t>郭一卿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81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记录游戏得分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87" y="2286000"/>
            <a:ext cx="6434727" cy="2352786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此处记录游戏得分，将玩家姓名和玩家得分加入排行榜中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48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0089" y="2150268"/>
            <a:ext cx="4607188" cy="576262"/>
          </a:xfrm>
        </p:spPr>
        <p:txBody>
          <a:bodyPr/>
          <a:lstStyle/>
          <a:p>
            <a:r>
              <a:rPr lang="zh-CN" altLang="en-US" dirty="0" smtClean="0"/>
              <a:t>初始化排行榜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65" y="2999664"/>
            <a:ext cx="2090218" cy="338914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80486" y="2150268"/>
            <a:ext cx="4622537" cy="576262"/>
          </a:xfrm>
        </p:spPr>
        <p:txBody>
          <a:bodyPr/>
          <a:lstStyle/>
          <a:p>
            <a:r>
              <a:rPr lang="zh-CN" altLang="en-US" dirty="0" smtClean="0"/>
              <a:t>记录分数后的排行榜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30" y="2920832"/>
            <a:ext cx="2520772" cy="3467972"/>
          </a:xfrm>
        </p:spPr>
      </p:pic>
    </p:spTree>
    <p:extLst>
      <p:ext uri="{BB962C8B-B14F-4D97-AF65-F5344CB8AC3E}">
        <p14:creationId xmlns:p14="http://schemas.microsoft.com/office/powerpoint/2010/main" val="5541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双人模式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6" y="685800"/>
            <a:ext cx="5960015" cy="510540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双人游戏中飞机分数转换为生命值，哪个飞机先阵亡哪个飞机就输了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5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双人游戏结束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35" y="509452"/>
            <a:ext cx="6908026" cy="591747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出现提示信息提示飞机的生命值并提示哪个飞机赢了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59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42316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Berlin Sans FB" panose="020E0602020502020306" pitchFamily="34" charset="0"/>
              </a:rPr>
              <a:t>Thank you</a:t>
            </a:r>
            <a:endParaRPr lang="zh-CN" altLang="en-US" sz="5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游戏是基于一款很有名的简笔画风格的微信打飞机小游戏。本小组在该游戏的基础上又开发了不同的功能。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84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窗口编程（事件驱动）</a:t>
            </a:r>
          </a:p>
          <a:p>
            <a:pPr lvl="0"/>
            <a:r>
              <a:rPr lang="zh-CN" altLang="zh-CN" dirty="0"/>
              <a:t>组件封装（属性方法）</a:t>
            </a:r>
          </a:p>
          <a:p>
            <a:pPr lvl="0"/>
            <a:r>
              <a:rPr lang="zh-CN" altLang="zh-CN" dirty="0"/>
              <a:t>程序控制（语法逻辑）</a:t>
            </a:r>
          </a:p>
          <a:p>
            <a:pPr lvl="0"/>
            <a:r>
              <a:rPr lang="zh-CN" altLang="zh-CN" dirty="0"/>
              <a:t>面向对象（继承封装多态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4278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肖逸敏主要</a:t>
            </a:r>
            <a:r>
              <a:rPr lang="zh-CN" altLang="zh-CN" dirty="0"/>
              <a:t>是面向对象和窗口编程；</a:t>
            </a:r>
          </a:p>
          <a:p>
            <a:r>
              <a:rPr lang="zh-CN" altLang="zh-CN" dirty="0" smtClean="0"/>
              <a:t>李银主要</a:t>
            </a:r>
            <a:r>
              <a:rPr lang="zh-CN" altLang="zh-CN" dirty="0"/>
              <a:t>是程序控制；</a:t>
            </a:r>
          </a:p>
          <a:p>
            <a:r>
              <a:rPr lang="zh-CN" altLang="zh-CN" dirty="0" smtClean="0"/>
              <a:t>郭一卿主要</a:t>
            </a:r>
            <a:r>
              <a:rPr lang="zh-CN" altLang="zh-CN" dirty="0"/>
              <a:t>是组件封装。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34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 Studio </a:t>
            </a:r>
            <a:r>
              <a:rPr lang="en-US" altLang="zh-CN" dirty="0" smtClean="0"/>
              <a:t>2013</a:t>
            </a:r>
            <a:endParaRPr lang="en-US" altLang="zh-CN" dirty="0"/>
          </a:p>
          <a:p>
            <a:r>
              <a:rPr lang="en-US" altLang="zh-CN" dirty="0" smtClean="0"/>
              <a:t>DirectX 9.0</a:t>
            </a:r>
            <a:r>
              <a:rPr lang="zh-CN" altLang="en-US" dirty="0" smtClean="0"/>
              <a:t>平台</a:t>
            </a:r>
            <a:endParaRPr lang="en-US" altLang="zh-CN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#</a:t>
            </a:r>
            <a:r>
              <a:rPr lang="zh-CN" altLang="zh-CN" dirty="0" smtClean="0"/>
              <a:t>语言</a:t>
            </a:r>
            <a:endParaRPr lang="en-US" altLang="zh-CN" dirty="0" smtClean="0"/>
          </a:p>
          <a:p>
            <a:r>
              <a:rPr lang="en-US" altLang="zh-CN" dirty="0" smtClean="0"/>
              <a:t>WinForm</a:t>
            </a:r>
            <a:r>
              <a:rPr lang="zh-CN" altLang="zh-CN" dirty="0" smtClean="0"/>
              <a:t>控件</a:t>
            </a:r>
            <a:endParaRPr lang="en-US" altLang="zh-CN" dirty="0" smtClean="0"/>
          </a:p>
          <a:p>
            <a:r>
              <a:rPr lang="en-US" altLang="zh-CN" dirty="0" smtClean="0"/>
              <a:t>Microsoft </a:t>
            </a:r>
            <a:r>
              <a:rPr lang="en-US" altLang="zh-CN" dirty="0"/>
              <a:t>Visual Basic</a:t>
            </a:r>
            <a:r>
              <a:rPr lang="zh-CN" altLang="zh-CN" dirty="0"/>
              <a:t>环境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开始界面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6" y="0"/>
            <a:ext cx="3879242" cy="669435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开始界面中有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个按钮，分别是进入单人游戏模式和双人游戏模式的两个按钮，说明游戏规则按钮，退出游戏按钮和显示排行榜的按钮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0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规则说明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5" y="1600200"/>
            <a:ext cx="3970559" cy="4486216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简单的键盘输入说明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单人模式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18" y="522516"/>
            <a:ext cx="7121517" cy="6100352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单人模式中会展示飞机的等级，剩余生命值和分数。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7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单人模式结束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05" y="496389"/>
            <a:ext cx="7080853" cy="6065519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出现提示信息显示等级和分数，判断玩家是否重新开始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685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25</TotalTime>
  <Words>259</Words>
  <Application>Microsoft Office PowerPoint</Application>
  <PresentationFormat>宽屏</PresentationFormat>
  <Paragraphs>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华文楷体</vt:lpstr>
      <vt:lpstr>Arial</vt:lpstr>
      <vt:lpstr>Berlin Sans FB</vt:lpstr>
      <vt:lpstr>Corbel</vt:lpstr>
      <vt:lpstr>视差</vt:lpstr>
      <vt:lpstr>C#实验：    打飞机小游戏</vt:lpstr>
      <vt:lpstr>背景</vt:lpstr>
      <vt:lpstr>项目架构设计</vt:lpstr>
      <vt:lpstr>小组分工</vt:lpstr>
      <vt:lpstr>环境</vt:lpstr>
      <vt:lpstr>开始界面</vt:lpstr>
      <vt:lpstr>规则说明</vt:lpstr>
      <vt:lpstr>单人模式</vt:lpstr>
      <vt:lpstr>单人模式结束</vt:lpstr>
      <vt:lpstr>记录游戏得分</vt:lpstr>
      <vt:lpstr>排行榜</vt:lpstr>
      <vt:lpstr>双人模式</vt:lpstr>
      <vt:lpstr>双人游戏结束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C#实验展示：    打飞机小游戏</dc:title>
  <dc:creator>肖逸敏</dc:creator>
  <cp:lastModifiedBy>肖逸敏</cp:lastModifiedBy>
  <cp:revision>6</cp:revision>
  <dcterms:created xsi:type="dcterms:W3CDTF">2006-12-25T08:38:57Z</dcterms:created>
  <dcterms:modified xsi:type="dcterms:W3CDTF">2006-12-27T16:30:14Z</dcterms:modified>
</cp:coreProperties>
</file>