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7" r:id="rId2"/>
    <p:sldId id="699" r:id="rId3"/>
    <p:sldId id="593" r:id="rId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2" autoAdjust="0"/>
    <p:restoredTop sz="78479" autoAdjust="0"/>
  </p:normalViewPr>
  <p:slideViewPr>
    <p:cSldViewPr snapToGrid="0">
      <p:cViewPr varScale="1">
        <p:scale>
          <a:sx n="82" d="100"/>
          <a:sy n="82" d="100"/>
        </p:scale>
        <p:origin x="1120" y="168"/>
      </p:cViewPr>
      <p:guideLst>
        <p:guide orient="horz" pos="222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803645D-38F4-46CF-AF58-DFA01CB33E12}" type="datetime1">
              <a:rPr lang="zh-CN" altLang="en-US"/>
              <a:pPr>
                <a:defRPr/>
              </a:pPr>
              <a:t>2019/10/24</a:t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1200" smtClean="0"/>
              <a:t>单击此处编辑母版文本样式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1200" smtClean="0"/>
              <a:t>第二级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1200" smtClean="0"/>
              <a:t>第三级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1200" smtClean="0"/>
              <a:t>第四级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None/>
              <a:defRPr/>
            </a:pPr>
            <a:r>
              <a:rPr lang="zh-CN" altLang="zh-CN" sz="1200" smtClean="0"/>
              <a:t>第五级</a:t>
            </a:r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AB983EB-B1BE-496E-BB11-A5E0A599EFBE}" type="slidenum">
              <a:rPr lang="zh-CN" altLang="en-US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980031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SimHei" charset="-122"/>
                <a:ea typeface="SimHei" charset="-122"/>
                <a:cs typeface="SimHei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单击以编辑母版副标题样式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0FF55-A286-49FF-B54D-058DB9D05F70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1103313" y="188913"/>
            <a:ext cx="6948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432FF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r>
              <a:rPr lang="zh-CN" altLang="en-US" noProof="1" smtClean="0">
                <a:latin typeface="SimHei" charset="-122"/>
                <a:ea typeface="SimHei" charset="-122"/>
                <a:cs typeface="SimHei" charset="-122"/>
              </a:rPr>
              <a:t>单击此处编辑母版标题样式</a:t>
            </a:r>
            <a:endParaRPr lang="zh-CN" altLang="en-US" noProof="1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49241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825" y="188913"/>
            <a:ext cx="8569325" cy="647700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981075"/>
            <a:ext cx="8229600" cy="540067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  <a:lvl2pPr>
              <a:defRPr>
                <a:latin typeface="SimSun" charset="-122"/>
                <a:ea typeface="SimSun" charset="-122"/>
                <a:cs typeface="SimSun" charset="-122"/>
              </a:defRPr>
            </a:lvl2pPr>
            <a:lvl3pPr>
              <a:defRPr>
                <a:latin typeface="SimSun" charset="-122"/>
                <a:ea typeface="SimSun" charset="-122"/>
                <a:cs typeface="SimSun" charset="-122"/>
              </a:defRPr>
            </a:lvl3pPr>
            <a:lvl4pPr>
              <a:defRPr>
                <a:latin typeface="SimSun" charset="-122"/>
                <a:ea typeface="SimSun" charset="-122"/>
                <a:cs typeface="SimSun" charset="-122"/>
              </a:defRPr>
            </a:lvl4pPr>
            <a:lvl5pPr>
              <a:defRPr>
                <a:latin typeface="SimSun" charset="-122"/>
                <a:ea typeface="SimSun" charset="-122"/>
                <a:cs typeface="SimSun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872E86-1C83-4C0D-9D85-709C2B5630E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73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8613" y="188913"/>
            <a:ext cx="2141537" cy="61928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275388" cy="6192837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  <a:lvl2pPr>
              <a:defRPr>
                <a:latin typeface="SimSun" charset="-122"/>
                <a:ea typeface="SimSun" charset="-122"/>
                <a:cs typeface="SimSun" charset="-122"/>
              </a:defRPr>
            </a:lvl2pPr>
            <a:lvl3pPr>
              <a:defRPr>
                <a:latin typeface="SimSun" charset="-122"/>
                <a:ea typeface="SimSun" charset="-122"/>
                <a:cs typeface="SimSun" charset="-122"/>
              </a:defRPr>
            </a:lvl3pPr>
            <a:lvl4pPr>
              <a:defRPr>
                <a:latin typeface="SimSun" charset="-122"/>
                <a:ea typeface="SimSun" charset="-122"/>
                <a:cs typeface="SimSun" charset="-122"/>
              </a:defRPr>
            </a:lvl4pPr>
            <a:lvl5pPr>
              <a:defRPr>
                <a:latin typeface="SimSun" charset="-122"/>
                <a:ea typeface="SimSun" charset="-122"/>
                <a:cs typeface="SimSun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9DC06-2A62-4857-81BA-FC1CDC52CB21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56208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3313" y="188913"/>
            <a:ext cx="6948487" cy="6477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0432FF"/>
                </a:solidFill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97000"/>
            <a:ext cx="8229600" cy="4984750"/>
          </a:xfrm>
          <a:prstGeom prst="rect">
            <a:avLst/>
          </a:prstGeom>
        </p:spPr>
        <p:txBody>
          <a:bodyPr/>
          <a:lstStyle>
            <a:lvl1pPr marL="257175" indent="-257175">
              <a:buFont typeface="Wingdings" charset="2"/>
              <a:buChar char="n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1pPr>
            <a:lvl2pPr marL="557213" indent="-214313">
              <a:buFont typeface="Wingdings" charset="2"/>
              <a:buChar char="u"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2pPr>
            <a:lvl3pPr marL="857250" indent="-171450">
              <a:buFont typeface="Wingdings" charset="2"/>
              <a:buChar char="l"/>
              <a:defRPr sz="1800" baseline="0">
                <a:latin typeface="Times New Roman" panose="02020603050405020304" pitchFamily="18" charset="0"/>
                <a:ea typeface="SimSun" charset="-122"/>
                <a:cs typeface="SimSun" charset="-122"/>
              </a:defRPr>
            </a:lvl3pPr>
            <a:lvl4pPr marL="1200150" indent="-171450">
              <a:buFont typeface="Arial" charset="0"/>
              <a:buChar char="•"/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4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94D810-B298-4F4A-9FBF-A602B7BE0126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1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SimHei" charset="-122"/>
                <a:ea typeface="SimHei" charset="-122"/>
                <a:cs typeface="SimHei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SimHei" charset="-122"/>
                <a:ea typeface="SimHei" charset="-122"/>
                <a:cs typeface="SimHei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33DFE-4098-4808-8BAC-734A6947F63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标题 1"/>
          <p:cNvSpPr txBox="1">
            <a:spLocks/>
          </p:cNvSpPr>
          <p:nvPr userDrawn="1"/>
        </p:nvSpPr>
        <p:spPr bwMode="auto">
          <a:xfrm>
            <a:off x="1103313" y="188913"/>
            <a:ext cx="6948487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432FF"/>
                </a:solidFill>
                <a:latin typeface="+mj-lt"/>
                <a:ea typeface="+mj-ea"/>
                <a:cs typeface="+mj-cs"/>
                <a:sym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013A89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defRPr>
            </a:lvl9pPr>
          </a:lstStyle>
          <a:p>
            <a:r>
              <a:rPr lang="zh-CN" altLang="en-US" noProof="1" smtClean="0">
                <a:latin typeface="SimHei" charset="-122"/>
                <a:ea typeface="SimHei" charset="-122"/>
                <a:cs typeface="SimHei" charset="-122"/>
              </a:rPr>
              <a:t>单击此处编辑母版标题样式</a:t>
            </a:r>
            <a:endParaRPr lang="zh-CN" altLang="en-US" noProof="1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210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81075"/>
            <a:ext cx="4038600" cy="5400675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  <a:lvl2pPr>
              <a:defRPr>
                <a:latin typeface="SimSun" charset="-122"/>
                <a:ea typeface="SimSun" charset="-122"/>
                <a:cs typeface="SimSun" charset="-122"/>
              </a:defRPr>
            </a:lvl2pPr>
            <a:lvl3pPr>
              <a:defRPr>
                <a:latin typeface="SimSun" charset="-122"/>
                <a:ea typeface="SimSun" charset="-122"/>
                <a:cs typeface="SimSun" charset="-122"/>
              </a:defRPr>
            </a:lvl3pPr>
            <a:lvl4pPr>
              <a:defRPr>
                <a:latin typeface="SimSun" charset="-122"/>
                <a:ea typeface="SimSun" charset="-122"/>
                <a:cs typeface="SimSun" charset="-122"/>
              </a:defRPr>
            </a:lvl4pPr>
            <a:lvl5pPr>
              <a:defRPr>
                <a:latin typeface="SimSun" charset="-122"/>
                <a:ea typeface="SimSun" charset="-122"/>
                <a:cs typeface="SimSun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4038600" cy="5400675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  <a:lvl2pPr>
              <a:defRPr>
                <a:latin typeface="SimSun" charset="-122"/>
                <a:ea typeface="SimSun" charset="-122"/>
                <a:cs typeface="SimSun" charset="-122"/>
              </a:defRPr>
            </a:lvl2pPr>
            <a:lvl3pPr>
              <a:defRPr>
                <a:latin typeface="SimSun" charset="-122"/>
                <a:ea typeface="SimSun" charset="-122"/>
                <a:cs typeface="SimSun" charset="-122"/>
              </a:defRPr>
            </a:lvl3pPr>
            <a:lvl4pPr>
              <a:defRPr>
                <a:latin typeface="SimSun" charset="-122"/>
                <a:ea typeface="SimSun" charset="-122"/>
                <a:cs typeface="SimSun" charset="-122"/>
              </a:defRPr>
            </a:lvl4pPr>
            <a:lvl5pPr>
              <a:defRPr>
                <a:latin typeface="SimSun" charset="-122"/>
                <a:ea typeface="SimSun" charset="-122"/>
                <a:cs typeface="SimSun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8F1EC-1778-41BE-BC73-B2BA5D4A9F67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03313" y="188913"/>
            <a:ext cx="6948487" cy="6477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0432FF"/>
                </a:solidFill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721222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imSun" charset="-122"/>
                <a:ea typeface="SimSun" charset="-122"/>
                <a:cs typeface="SimSun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  <a:lvl2pPr>
              <a:defRPr>
                <a:latin typeface="SimSun" charset="-122"/>
                <a:ea typeface="SimSun" charset="-122"/>
                <a:cs typeface="SimSun" charset="-122"/>
              </a:defRPr>
            </a:lvl2pPr>
            <a:lvl3pPr>
              <a:defRPr>
                <a:latin typeface="SimSun" charset="-122"/>
                <a:ea typeface="SimSun" charset="-122"/>
                <a:cs typeface="SimSun" charset="-122"/>
              </a:defRPr>
            </a:lvl3pPr>
            <a:lvl4pPr>
              <a:defRPr>
                <a:latin typeface="SimSun" charset="-122"/>
                <a:ea typeface="SimSun" charset="-122"/>
                <a:cs typeface="SimSun" charset="-122"/>
              </a:defRPr>
            </a:lvl4pPr>
            <a:lvl5pPr>
              <a:defRPr>
                <a:latin typeface="SimSun" charset="-122"/>
                <a:ea typeface="SimSun" charset="-122"/>
                <a:cs typeface="SimSun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SimSun" charset="-122"/>
                <a:ea typeface="SimSun" charset="-122"/>
                <a:cs typeface="SimSun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SimSun" charset="-122"/>
                <a:ea typeface="SimSun" charset="-122"/>
                <a:cs typeface="SimSun" charset="-122"/>
              </a:defRPr>
            </a:lvl1pPr>
            <a:lvl2pPr>
              <a:defRPr>
                <a:latin typeface="SimSun" charset="-122"/>
                <a:ea typeface="SimSun" charset="-122"/>
                <a:cs typeface="SimSun" charset="-122"/>
              </a:defRPr>
            </a:lvl2pPr>
            <a:lvl3pPr>
              <a:defRPr>
                <a:latin typeface="SimSun" charset="-122"/>
                <a:ea typeface="SimSun" charset="-122"/>
                <a:cs typeface="SimSun" charset="-122"/>
              </a:defRPr>
            </a:lvl3pPr>
            <a:lvl4pPr>
              <a:defRPr>
                <a:latin typeface="SimSun" charset="-122"/>
                <a:ea typeface="SimSun" charset="-122"/>
                <a:cs typeface="SimSun" charset="-122"/>
              </a:defRPr>
            </a:lvl4pPr>
            <a:lvl5pPr>
              <a:defRPr>
                <a:latin typeface="SimSun" charset="-122"/>
                <a:ea typeface="SimSun" charset="-122"/>
                <a:cs typeface="SimSun" charset="-122"/>
              </a:defRPr>
            </a:lvl5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C020C-7103-4729-98DD-2AB9AD594A2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24485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C6704-FADF-4F55-9792-7F76B1C2AEFB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1103313" y="188913"/>
            <a:ext cx="6948487" cy="647700"/>
          </a:xfrm>
          <a:prstGeom prst="rect">
            <a:avLst/>
          </a:prstGeom>
        </p:spPr>
        <p:txBody>
          <a:bodyPr/>
          <a:lstStyle>
            <a:lvl1pPr algn="ctr">
              <a:defRPr sz="2800">
                <a:solidFill>
                  <a:srgbClr val="0432FF"/>
                </a:solidFill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  <p:extLst>
      <p:ext uri="{BB962C8B-B14F-4D97-AF65-F5344CB8AC3E}">
        <p14:creationId xmlns:p14="http://schemas.microsoft.com/office/powerpoint/2010/main" val="2865845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835CD-1117-4D3F-83D3-666DC38B81B2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1078032" y="260350"/>
            <a:ext cx="6948487" cy="647700"/>
          </a:xfrm>
          <a:prstGeom prst="rect">
            <a:avLst/>
          </a:prstGeom>
        </p:spPr>
        <p:txBody>
          <a:bodyPr/>
          <a:lstStyle>
            <a:lvl1pPr algn="ctr">
              <a:defRPr sz="3200" b="1" baseline="0">
                <a:solidFill>
                  <a:srgbClr val="0432FF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1pPr>
          </a:lstStyle>
          <a:p>
            <a:endParaRPr lang="zh-CN" altLang="en-US" noProof="1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457200" y="1397000"/>
            <a:ext cx="8229600" cy="4984750"/>
          </a:xfrm>
          <a:prstGeom prst="rect">
            <a:avLst/>
          </a:prstGeom>
        </p:spPr>
        <p:txBody>
          <a:bodyPr/>
          <a:lstStyle>
            <a:lvl1pPr marL="257175" indent="-360000">
              <a:buClr>
                <a:srgbClr val="0432FF"/>
              </a:buClr>
              <a:buFont typeface="Wingdings" charset="2"/>
              <a:buChar char="n"/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1pPr>
            <a:lvl2pPr marL="557213" indent="-360000">
              <a:buClr>
                <a:srgbClr val="0432FF"/>
              </a:buClr>
              <a:buFont typeface="Wingdings" charset="2"/>
              <a:buChar char="u"/>
              <a:defRPr sz="20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2pPr>
            <a:lvl3pPr marL="857250" indent="-360000">
              <a:buClr>
                <a:srgbClr val="0432FF"/>
              </a:buClr>
              <a:buFont typeface="Wingdings" charset="2"/>
              <a:buChar char="l"/>
              <a:defRPr sz="18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3pPr>
            <a:lvl4pPr marL="1200150" indent="-360000">
              <a:buClr>
                <a:srgbClr val="0432FF"/>
              </a:buClr>
              <a:buFont typeface="Arial" charset="0"/>
              <a:buChar char="•"/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SimSun" charset="-122"/>
                <a:cs typeface="SimSun" charset="-122"/>
              </a:defRPr>
            </a:lvl4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</p:txBody>
      </p:sp>
    </p:spTree>
    <p:extLst>
      <p:ext uri="{BB962C8B-B14F-4D97-AF65-F5344CB8AC3E}">
        <p14:creationId xmlns:p14="http://schemas.microsoft.com/office/powerpoint/2010/main" val="25908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imSun" charset="-122"/>
                <a:ea typeface="SimSun" charset="-122"/>
                <a:cs typeface="SimSun" charset="-122"/>
              </a:defRPr>
            </a:lvl1pPr>
            <a:lvl2pPr>
              <a:defRPr sz="2800">
                <a:latin typeface="SimSun" charset="-122"/>
                <a:ea typeface="SimSun" charset="-122"/>
                <a:cs typeface="SimSun" charset="-122"/>
              </a:defRPr>
            </a:lvl2pPr>
            <a:lvl3pPr>
              <a:defRPr sz="2400">
                <a:latin typeface="SimSun" charset="-122"/>
                <a:ea typeface="SimSun" charset="-122"/>
                <a:cs typeface="SimSun" charset="-122"/>
              </a:defRPr>
            </a:lvl3pPr>
            <a:lvl4pPr>
              <a:defRPr sz="2000">
                <a:latin typeface="SimSun" charset="-122"/>
                <a:ea typeface="SimSun" charset="-122"/>
                <a:cs typeface="SimSun" charset="-122"/>
              </a:defRPr>
            </a:lvl4pPr>
            <a:lvl5pPr>
              <a:defRPr sz="2000">
                <a:latin typeface="SimSun" charset="-122"/>
                <a:ea typeface="SimSun" charset="-122"/>
                <a:cs typeface="SimSun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imSun" charset="-122"/>
                <a:ea typeface="SimSun" charset="-122"/>
                <a:cs typeface="SimSun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1A6583-A142-4990-8B05-54F1A9FF4355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1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SimSun" charset="-122"/>
                <a:ea typeface="SimSun" charset="-122"/>
                <a:cs typeface="SimSun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 smtClean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SimSun" charset="-122"/>
                <a:ea typeface="SimSun" charset="-122"/>
                <a:cs typeface="SimSun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编辑母版文本样式</a:t>
            </a:r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F73BF1-F70C-4E49-8B0D-931593E3E4FD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962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jpeg"/><Relationship Id="rId1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" b="2576"/>
          <a:stretch>
            <a:fillRect/>
          </a:stretch>
        </p:blipFill>
        <p:spPr bwMode="auto">
          <a:xfrm>
            <a:off x="4284663" y="2060575"/>
            <a:ext cx="4859337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14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675" y="107421"/>
            <a:ext cx="983935" cy="983935"/>
          </a:xfrm>
          <a:prstGeom prst="ellipse">
            <a:avLst/>
          </a:prstGeom>
        </p:spPr>
      </p:pic>
      <p:sp>
        <p:nvSpPr>
          <p:cNvPr id="5" name="Rectangle 6"/>
          <p:cNvSpPr>
            <a:spLocks noChangeArrowheads="1"/>
          </p:cNvSpPr>
          <p:nvPr userDrawn="1"/>
        </p:nvSpPr>
        <p:spPr bwMode="auto">
          <a:xfrm>
            <a:off x="0" y="6580188"/>
            <a:ext cx="9144000" cy="304800"/>
          </a:xfrm>
          <a:prstGeom prst="rect">
            <a:avLst/>
          </a:prstGeom>
          <a:blipFill dpi="0" rotWithShape="1">
            <a:blip r:embed="rId1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 eaLnBrk="1" hangingPunct="1">
              <a:defRPr/>
            </a:pPr>
            <a:r>
              <a:rPr lang="en-US" altLang="zh-CN" sz="1600" dirty="0" smtClean="0">
                <a:solidFill>
                  <a:srgbClr val="7030A0"/>
                </a:solidFill>
              </a:rPr>
              <a:t>DANCE</a:t>
            </a:r>
            <a:r>
              <a:rPr lang="zh-CN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Group</a:t>
            </a:r>
            <a:r>
              <a:rPr lang="zh-CN" altLang="en-US" sz="1600" baseline="0" dirty="0" smtClean="0">
                <a:solidFill>
                  <a:srgbClr val="7030A0"/>
                </a:solidFill>
              </a:rPr>
              <a:t> </a:t>
            </a:r>
            <a:r>
              <a:rPr lang="mr-IN" altLang="zh-CN" sz="1600" baseline="0" dirty="0" smtClean="0">
                <a:solidFill>
                  <a:srgbClr val="7030A0"/>
                </a:solidFill>
              </a:rPr>
              <a:t>–</a:t>
            </a:r>
            <a:r>
              <a:rPr lang="zh-CN" altLang="en-US" sz="1600" dirty="0" smtClean="0">
                <a:solidFill>
                  <a:srgbClr val="7030A0"/>
                </a:solidFill>
              </a:rPr>
              <a:t> </a:t>
            </a:r>
            <a:r>
              <a:rPr lang="en-US" altLang="zh-CN" sz="1600" dirty="0" smtClean="0">
                <a:solidFill>
                  <a:srgbClr val="7030A0"/>
                </a:solidFill>
              </a:rPr>
              <a:t>Data And Network </a:t>
            </a:r>
            <a:r>
              <a:rPr lang="en-US" altLang="zh-CN" sz="1600" dirty="0" err="1" smtClean="0">
                <a:solidFill>
                  <a:srgbClr val="7030A0"/>
                </a:solidFill>
              </a:rPr>
              <a:t>CoordinatE</a:t>
            </a:r>
            <a:endParaRPr lang="en-US" altLang="zh-CN" sz="1600" dirty="0">
              <a:solidFill>
                <a:srgbClr val="7030A0"/>
              </a:solidFill>
            </a:endParaRPr>
          </a:p>
        </p:txBody>
      </p:sp>
      <p:sp>
        <p:nvSpPr>
          <p:cNvPr id="1029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0" hangingPunct="0">
              <a:buFont typeface="Arial" panose="020B0604020202020204" pitchFamily="34" charset="0"/>
              <a:buNone/>
              <a:defRPr sz="900">
                <a:solidFill>
                  <a:srgbClr val="898989"/>
                </a:solidFill>
                <a:latin typeface="Franklin Gothic Book" pitchFamily="34" charset="0"/>
                <a:sym typeface="Franklin Gothic Book" pitchFamily="34" charset="0"/>
              </a:defRPr>
            </a:lvl1pPr>
          </a:lstStyle>
          <a:p>
            <a:pPr>
              <a:defRPr/>
            </a:pPr>
            <a:fld id="{38AA0D22-8D9C-4614-96FF-004178484E1C}" type="slidenum">
              <a:rPr lang="zh-CN" altLang="en-US"/>
              <a:pPr>
                <a:defRPr/>
              </a:pPr>
              <a:t>‹#›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 kern="1200">
          <a:solidFill>
            <a:srgbClr val="013A89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100">
          <a:solidFill>
            <a:srgbClr val="013A89"/>
          </a:solidFill>
          <a:latin typeface="Arial" panose="020B0604020202020204" pitchFamily="34" charset="0"/>
          <a:ea typeface="微软雅黑" panose="020B0503020204020204" pitchFamily="34" charset="-122"/>
          <a:sym typeface="Arial" panose="020B0604020202020204" pitchFamily="34" charset="0"/>
        </a:defRPr>
      </a:lvl9pPr>
    </p:titleStyle>
    <p:bodyStyle>
      <a:lvl1pPr marL="257175" indent="-257175" algn="l" defTabSz="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15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557213" indent="-214313" algn="l" defTabSz="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2100" kern="1200">
          <a:solidFill>
            <a:srgbClr val="013A89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857250" indent="-171450" algn="l" defTabSz="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200150" indent="-171450" algn="l" defTabSz="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1200" kern="1200">
          <a:solidFill>
            <a:srgbClr val="013A89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1543050" indent="-171450" algn="l" defTabSz="0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FFCC00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/>
          </p:nvPr>
        </p:nvSpPr>
        <p:spPr>
          <a:xfrm>
            <a:off x="47625" y="2312988"/>
            <a:ext cx="9058601" cy="1560512"/>
          </a:xfrm>
        </p:spPr>
        <p:txBody>
          <a:bodyPr anchor="t"/>
          <a:lstStyle/>
          <a:p>
            <a:pPr marL="811213" indent="-630238" algn="ctr"/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Slide</a:t>
            </a:r>
            <a:r>
              <a:rPr lang="zh-CN" altLang="en-US" sz="4000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4000" dirty="0" smtClean="0">
                <a:latin typeface="Times New Roman" charset="0"/>
                <a:ea typeface="Times New Roman" charset="0"/>
                <a:cs typeface="Times New Roman" charset="0"/>
              </a:rPr>
              <a:t>Template</a:t>
            </a:r>
            <a:endParaRPr lang="zh-CN" altLang="en-US" sz="1600" b="1" dirty="0" smtClean="0">
              <a:solidFill>
                <a:srgbClr val="0432FF"/>
              </a:solidFill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3077" name="内容占位符 2"/>
          <p:cNvSpPr>
            <a:spLocks noChangeArrowheads="1"/>
          </p:cNvSpPr>
          <p:nvPr/>
        </p:nvSpPr>
        <p:spPr bwMode="auto">
          <a:xfrm>
            <a:off x="6051179" y="5308601"/>
            <a:ext cx="1865313" cy="936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buClr>
                <a:srgbClr val="FFCC00"/>
              </a:buClr>
              <a:buFont typeface="Wingdings" panose="05000000000000000000" pitchFamily="2" charset="2"/>
              <a:buNone/>
            </a:pPr>
            <a:r>
              <a:rPr lang="en-US" altLang="zh-CN" sz="2000" b="1" dirty="0" smtClean="0">
                <a:latin typeface="Times New Roman" charset="0"/>
                <a:ea typeface="Times New Roman" charset="0"/>
                <a:cs typeface="Times New Roman" charset="0"/>
                <a:sym typeface="Arial" panose="020B0604020202020204" pitchFamily="34" charset="0"/>
              </a:rPr>
              <a:t>Name</a:t>
            </a:r>
            <a:endParaRPr lang="en-US" altLang="zh-CN" sz="2000" b="1" dirty="0" smtClean="0">
              <a:latin typeface="Times New Roman" charset="0"/>
              <a:ea typeface="Times New Roman" charset="0"/>
              <a:cs typeface="Times New Roman" charset="0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801" y="97099"/>
            <a:ext cx="1028700" cy="1028700"/>
          </a:xfrm>
          <a:prstGeom prst="ellipse">
            <a:avLst/>
          </a:prstGeom>
        </p:spPr>
      </p:pic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835CD-1117-4D3F-83D3-666DC38B81B2}" type="slidenum">
              <a:rPr lang="zh-CN" altLang="en-US" smtClean="0"/>
              <a:pPr>
                <a:defRPr/>
              </a:pPr>
              <a:t>1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幻灯片模板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汇报</a:t>
            </a:r>
            <a:r>
              <a:rPr kumimoji="1" lang="zh-CN" altLang="en-US" dirty="0" smtClean="0"/>
              <a:t>工作</a:t>
            </a:r>
            <a:r>
              <a:rPr kumimoji="1" lang="zh-CN" altLang="en-US" dirty="0" smtClean="0"/>
              <a:t>，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请</a:t>
            </a:r>
            <a:r>
              <a:rPr kumimoji="1" lang="zh-CN" altLang="en-US" dirty="0"/>
              <a:t>用当前模板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835CD-1117-4D3F-83D3-666DC38B81B2}" type="slidenum">
              <a:rPr lang="zh-CN" altLang="en-US" smtClean="0"/>
              <a:pPr>
                <a:defRPr/>
              </a:pPr>
              <a:t>2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48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>
          <a:xfrm>
            <a:off x="2366963" y="1669143"/>
            <a:ext cx="4459287" cy="2534557"/>
          </a:xfrm>
        </p:spPr>
        <p:txBody>
          <a:bodyPr anchor="b"/>
          <a:lstStyle/>
          <a:p>
            <a:pPr algn="ctr"/>
            <a:r>
              <a:rPr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Thanks</a:t>
            </a:r>
            <a:r>
              <a:rPr lang="en-US" altLang="zh-CN" sz="3600" dirty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en-US" altLang="zh-CN" sz="3600" b="1" dirty="0" smtClean="0">
                <a:latin typeface="Times New Roman" charset="0"/>
                <a:ea typeface="Times New Roman" charset="0"/>
                <a:cs typeface="Times New Roman" charset="0"/>
              </a:rPr>
              <a:t>!</a:t>
            </a:r>
            <a:r>
              <a:rPr lang="zh-CN" altLang="en-US" sz="36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en-US" altLang="zh-CN" sz="2400" dirty="0">
                <a:latin typeface="Times New Roman" charset="0"/>
                <a:ea typeface="Times New Roman" charset="0"/>
                <a:cs typeface="Times New Roman" charset="0"/>
              </a:rPr>
            </a:br>
            <a: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  <a:t/>
            </a:r>
            <a:br>
              <a:rPr lang="zh-CN" altLang="en-US" sz="2400" b="1" dirty="0" smtClean="0">
                <a:latin typeface="Times New Roman" charset="0"/>
                <a:ea typeface="Times New Roman" charset="0"/>
                <a:cs typeface="Times New Roman" charset="0"/>
              </a:rPr>
            </a:br>
            <a:endParaRPr lang="zh-CN" altLang="en-US" sz="2400" b="1" dirty="0" smtClean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C835CD-1117-4D3F-83D3-666DC38B81B2}" type="slidenum">
              <a:rPr lang="zh-CN" altLang="en-US" smtClean="0"/>
              <a:pPr>
                <a:defRPr/>
              </a:pPr>
              <a:t>3</a:t>
            </a:fld>
            <a:endParaRPr lang="zh-CN" altLang="en-US" sz="180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2">
  <a:themeElements>
    <a:clrScheme name="主题2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主题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主题2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54906</TotalTime>
  <Pages>0</Pages>
  <Words>19</Words>
  <Characters>0</Characters>
  <Application>Microsoft Macintosh PowerPoint</Application>
  <DocSecurity>0</DocSecurity>
  <PresentationFormat>全屏显示(4:3)</PresentationFormat>
  <Lines>0</Lines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Franklin Gothic Book</vt:lpstr>
      <vt:lpstr>SimHei</vt:lpstr>
      <vt:lpstr>SimSun</vt:lpstr>
      <vt:lpstr>Times New Roman</vt:lpstr>
      <vt:lpstr>Wingdings</vt:lpstr>
      <vt:lpstr>宋体</vt:lpstr>
      <vt:lpstr>微软雅黑</vt:lpstr>
      <vt:lpstr>主题2</vt:lpstr>
      <vt:lpstr>Slide Template</vt:lpstr>
      <vt:lpstr>幻灯片模板</vt:lpstr>
      <vt:lpstr>Thanks !    </vt:lpstr>
    </vt:vector>
  </TitlesOfParts>
  <Manager/>
  <Company/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Tony Leu</dc:creator>
  <cp:keywords/>
  <dc:description/>
  <cp:lastModifiedBy>Microsoft Office 用户</cp:lastModifiedBy>
  <cp:revision>2857</cp:revision>
  <dcterms:created xsi:type="dcterms:W3CDTF">2013-04-07T08:05:00Z</dcterms:created>
  <dcterms:modified xsi:type="dcterms:W3CDTF">2019-10-24T03:40:06Z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2052-10.1.0.5866</vt:lpwstr>
  </property>
</Properties>
</file>