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93" r:id="rId5"/>
    <p:sldId id="294" r:id="rId6"/>
    <p:sldId id="256" r:id="rId7"/>
    <p:sldId id="300" r:id="rId8"/>
    <p:sldId id="286" r:id="rId9"/>
    <p:sldId id="299" r:id="rId10"/>
    <p:sldId id="261" r:id="rId11"/>
    <p:sldId id="301" r:id="rId12"/>
    <p:sldId id="302" r:id="rId13"/>
    <p:sldId id="303" r:id="rId14"/>
    <p:sldId id="305" r:id="rId15"/>
    <p:sldId id="263" r:id="rId16"/>
    <p:sldId id="298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22C7-C4EA-4B9E-8142-8A8B1C7089D7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B7DC1-08AC-428B-9BEA-6C79C2A40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7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8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59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73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44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95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10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84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78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5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9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9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7DC68-DC49-49E5-8237-04A1A5F294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7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1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9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1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3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B7DC1-08AC-428B-9BEA-6C79C2A408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8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8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0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52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7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6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C89C-E8F6-4ECC-B87A-915E7F4A8961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7BAB-C787-414A-8258-DAA2F08F6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9238" y="2169795"/>
            <a:ext cx="9153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+mj-ea"/>
                <a:ea typeface="+mj-ea"/>
              </a:rPr>
              <a:t>医院信息管理系统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69394" y="3319105"/>
            <a:ext cx="665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j-ea"/>
                <a:ea typeface="+mj-ea"/>
              </a:rPr>
              <a:t>以校医院为原型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09531" y="3883639"/>
            <a:ext cx="849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小组</a:t>
            </a:r>
            <a:r>
              <a:rPr lang="zh-CN" altLang="en-US" b="1"/>
              <a:t>成员</a:t>
            </a:r>
            <a:r>
              <a:rPr lang="zh-CN" altLang="en-US" b="1" smtClean="0"/>
              <a:t>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229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03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用例讲解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F9E216-ACA5-4271-94FD-2EE27EB94F82}"/>
              </a:ext>
            </a:extLst>
          </p:cNvPr>
          <p:cNvSpPr/>
          <p:nvPr/>
        </p:nvSpPr>
        <p:spPr>
          <a:xfrm>
            <a:off x="5208578" y="3966657"/>
            <a:ext cx="1774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+mj-ea"/>
              </a:rPr>
              <a:t>User Diagram</a:t>
            </a:r>
            <a:endParaRPr lang="zh-CN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41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6668" y="2596091"/>
            <a:ext cx="1919817" cy="1617365"/>
            <a:chOff x="4656668" y="2596091"/>
            <a:chExt cx="1919817" cy="1617365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0967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26817" y="2551642"/>
            <a:ext cx="1919816" cy="1661814"/>
            <a:chOff x="7126817" y="2551642"/>
            <a:chExt cx="1919816" cy="1661814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47982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41417" y="2545291"/>
            <a:ext cx="1919816" cy="1668165"/>
            <a:chOff x="9641417" y="2545291"/>
            <a:chExt cx="1919816" cy="1668165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9996545" y="3184524"/>
              <a:ext cx="1213795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656667" y="4826060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6860117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9359900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2639" y="443797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个人信息管理模块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053AD0-1739-4E26-998A-C91611131DA7}"/>
              </a:ext>
            </a:extLst>
          </p:cNvPr>
          <p:cNvSpPr/>
          <p:nvPr/>
        </p:nvSpPr>
        <p:spPr>
          <a:xfrm>
            <a:off x="405353" y="1455112"/>
            <a:ext cx="32183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人员：挂号收费前台人员、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门诊医生、病人、化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验等检查医生、药房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医生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前提：大家登录系期间没有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机器故障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结果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: 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所有医护人员正常登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录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CE0E6A-C835-485F-A35F-D1B149454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58" y="7408"/>
            <a:ext cx="7414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/>
      <p:bldP spid="21548" grpId="0" animBg="1"/>
      <p:bldP spid="21549" grpId="0" animBg="1"/>
      <p:bldP spid="33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6668" y="2596091"/>
            <a:ext cx="1919817" cy="1617365"/>
            <a:chOff x="4656668" y="2596091"/>
            <a:chExt cx="1919817" cy="1617365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0967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26817" y="2551642"/>
            <a:ext cx="1919816" cy="1661814"/>
            <a:chOff x="7126817" y="2551642"/>
            <a:chExt cx="1919816" cy="1661814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47982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41417" y="2545291"/>
            <a:ext cx="1919816" cy="1668165"/>
            <a:chOff x="9641417" y="2545291"/>
            <a:chExt cx="1919816" cy="1668165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9996545" y="3184524"/>
              <a:ext cx="1213795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656667" y="4826060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6860117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9359900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2639" y="443797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常规看病模块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053AD0-1739-4E26-998A-C91611131DA7}"/>
              </a:ext>
            </a:extLst>
          </p:cNvPr>
          <p:cNvSpPr/>
          <p:nvPr/>
        </p:nvSpPr>
        <p:spPr>
          <a:xfrm>
            <a:off x="405353" y="1455112"/>
            <a:ext cx="32183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人员：挂号收费前台人员、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门诊医生、病人、化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验等检查医生、药房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医生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前提：考虑所以医院人员都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登陆了系统，并且在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医院运行期间，没有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机器故障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结果：病人看正常成功看完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病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156266-58AA-4EE9-9A54-2675A41A2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13" y="-21855"/>
            <a:ext cx="8625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1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/>
      <p:bldP spid="21548" grpId="0" animBg="1"/>
      <p:bldP spid="21549" grpId="0" animBg="1"/>
      <p:bldP spid="33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6668" y="2596091"/>
            <a:ext cx="1919817" cy="1617365"/>
            <a:chOff x="4656668" y="2596091"/>
            <a:chExt cx="1919817" cy="1617365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0967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26817" y="2551642"/>
            <a:ext cx="1919816" cy="1661814"/>
            <a:chOff x="7126817" y="2551642"/>
            <a:chExt cx="1919816" cy="1661814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47982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41417" y="2545291"/>
            <a:ext cx="1919816" cy="1668165"/>
            <a:chOff x="9641417" y="2545291"/>
            <a:chExt cx="1919816" cy="1668165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9996545" y="3184524"/>
              <a:ext cx="1213795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656667" y="4826060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6860117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9359900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2639" y="443797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急诊看病模块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053AD0-1739-4E26-998A-C91611131DA7}"/>
              </a:ext>
            </a:extLst>
          </p:cNvPr>
          <p:cNvSpPr/>
          <p:nvPr/>
        </p:nvSpPr>
        <p:spPr>
          <a:xfrm>
            <a:off x="405353" y="1455112"/>
            <a:ext cx="3218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人员：门诊医生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前提：门诊医生已经下班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结果：急诊病人正常看完病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8766248-310F-4434-8C31-AD276F534C19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5081" y="373385"/>
            <a:ext cx="5949439" cy="62630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29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/>
      <p:bldP spid="21548" grpId="0" animBg="1"/>
      <p:bldP spid="21549" grpId="0" animBg="1"/>
      <p:bldP spid="33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04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原型设计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0164" y="4078868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Prototype Design</a:t>
            </a:r>
            <a:endParaRPr lang="zh-CN" altLang="en-US" sz="24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1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05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8013" y="332495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心得体会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14688" y="4032836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j-ea"/>
                <a:ea typeface="+mj-ea"/>
              </a:rPr>
              <a:t>Experience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54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6668" y="2596091"/>
            <a:ext cx="1919817" cy="1617365"/>
            <a:chOff x="4656668" y="2596091"/>
            <a:chExt cx="1919817" cy="1617365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0967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26817" y="2551642"/>
            <a:ext cx="1919816" cy="1661814"/>
            <a:chOff x="7126817" y="2551642"/>
            <a:chExt cx="1919816" cy="1661814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47982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41417" y="2545291"/>
            <a:ext cx="1919816" cy="1668165"/>
            <a:chOff x="9641417" y="2545291"/>
            <a:chExt cx="1919816" cy="1668165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9996545" y="3184524"/>
              <a:ext cx="1213795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656667" y="4826060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6860117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9359900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2636" y="336076"/>
            <a:ext cx="4012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</a:p>
          <a:p>
            <a:r>
              <a:rPr lang="en-US" altLang="zh-CN" dirty="0"/>
              <a:t>How to balance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E5893E-BADE-486C-800C-0B9A890620FD}"/>
              </a:ext>
            </a:extLst>
          </p:cNvPr>
          <p:cNvSpPr txBox="1"/>
          <p:nvPr/>
        </p:nvSpPr>
        <p:spPr>
          <a:xfrm>
            <a:off x="2272198" y="1800042"/>
            <a:ext cx="8206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</a:rPr>
              <a:t>针对需求方面，不要忽视意外情况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</a:rPr>
              <a:t>业务序列图生成用例图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</a:rPr>
              <a:t>分工之前一定要把所有需求内容确定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/>
      <p:bldP spid="21548" grpId="0" animBg="1"/>
      <p:bldP spid="21549" grpId="0" animBg="1"/>
      <p:bldP spid="33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9238" y="2169795"/>
            <a:ext cx="9153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968598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9970" y="2457450"/>
            <a:ext cx="923330" cy="1943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800" b="1" dirty="0"/>
              <a:t>目 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43425" y="931264"/>
            <a:ext cx="676275" cy="485775"/>
            <a:chOff x="5753100" y="633577"/>
            <a:chExt cx="676275" cy="485775"/>
          </a:xfrm>
        </p:grpSpPr>
        <p:sp>
          <p:nvSpPr>
            <p:cNvPr id="6" name="矩形 5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01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314950" y="881764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系统需求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543425" y="2058688"/>
            <a:ext cx="676275" cy="485775"/>
            <a:chOff x="5753100" y="633577"/>
            <a:chExt cx="676275" cy="485775"/>
          </a:xfrm>
        </p:grpSpPr>
        <p:sp>
          <p:nvSpPr>
            <p:cNvPr id="35" name="矩形 34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02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314950" y="1977961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业务序列图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543425" y="3186112"/>
            <a:ext cx="676275" cy="485775"/>
            <a:chOff x="5753100" y="633577"/>
            <a:chExt cx="676275" cy="485775"/>
          </a:xfrm>
        </p:grpSpPr>
        <p:sp>
          <p:nvSpPr>
            <p:cNvPr id="40" name="矩形 39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03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228145" y="3081084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用例 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543425" y="4313536"/>
            <a:ext cx="676275" cy="485775"/>
            <a:chOff x="5753100" y="633577"/>
            <a:chExt cx="676275" cy="485775"/>
          </a:xfrm>
        </p:grpSpPr>
        <p:sp>
          <p:nvSpPr>
            <p:cNvPr id="45" name="矩形 44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04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14950" y="4264036"/>
            <a:ext cx="595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原型设计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543425" y="5440961"/>
            <a:ext cx="676275" cy="485775"/>
            <a:chOff x="5753100" y="633577"/>
            <a:chExt cx="676275" cy="485775"/>
          </a:xfrm>
        </p:grpSpPr>
        <p:sp>
          <p:nvSpPr>
            <p:cNvPr id="50" name="矩形 49"/>
            <p:cNvSpPr/>
            <p:nvPr/>
          </p:nvSpPr>
          <p:spPr>
            <a:xfrm>
              <a:off x="5848350" y="633577"/>
              <a:ext cx="485775" cy="4857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753100" y="645632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ea"/>
                  <a:ea typeface="+mj-ea"/>
                </a:rPr>
                <a:t>05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314950" y="5391461"/>
            <a:ext cx="582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276221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4" grpId="0"/>
      <p:bldP spid="39" grpId="0"/>
      <p:bldP spid="44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01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系统需求</a:t>
            </a:r>
          </a:p>
        </p:txBody>
      </p:sp>
    </p:spTree>
    <p:extLst>
      <p:ext uri="{BB962C8B-B14F-4D97-AF65-F5344CB8AC3E}">
        <p14:creationId xmlns:p14="http://schemas.microsoft.com/office/powerpoint/2010/main" val="6230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02" y="3464509"/>
            <a:ext cx="6025848" cy="3376259"/>
          </a:xfrm>
          <a:custGeom>
            <a:avLst/>
            <a:gdLst>
              <a:gd name="connsiteX0" fmla="*/ 0 w 6070600"/>
              <a:gd name="connsiteY0" fmla="*/ 0 h 3438526"/>
              <a:gd name="connsiteX1" fmla="*/ 6070600 w 6070600"/>
              <a:gd name="connsiteY1" fmla="*/ 0 h 3438526"/>
              <a:gd name="connsiteX2" fmla="*/ 6070600 w 6070600"/>
              <a:gd name="connsiteY2" fmla="*/ 3438526 h 3438526"/>
              <a:gd name="connsiteX3" fmla="*/ 0 w 6070600"/>
              <a:gd name="connsiteY3" fmla="*/ 3438526 h 343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0600" h="3438526">
                <a:moveTo>
                  <a:pt x="0" y="0"/>
                </a:moveTo>
                <a:lnTo>
                  <a:pt x="6070600" y="0"/>
                </a:lnTo>
                <a:lnTo>
                  <a:pt x="6070600" y="3438526"/>
                </a:lnTo>
                <a:lnTo>
                  <a:pt x="0" y="3438526"/>
                </a:lnTo>
                <a:close/>
              </a:path>
            </a:pathLst>
          </a:cu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3" y="3416299"/>
            <a:ext cx="6153457" cy="3464509"/>
          </a:xfrm>
          <a:custGeom>
            <a:avLst/>
            <a:gdLst>
              <a:gd name="connsiteX0" fmla="*/ 0 w 6127851"/>
              <a:gd name="connsiteY0" fmla="*/ 0 h 3441700"/>
              <a:gd name="connsiteX1" fmla="*/ 6127851 w 6127851"/>
              <a:gd name="connsiteY1" fmla="*/ 0 h 3441700"/>
              <a:gd name="connsiteX2" fmla="*/ 6127851 w 6127851"/>
              <a:gd name="connsiteY2" fmla="*/ 3441700 h 3441700"/>
              <a:gd name="connsiteX3" fmla="*/ 0 w 6127851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851" h="3441700">
                <a:moveTo>
                  <a:pt x="0" y="0"/>
                </a:moveTo>
                <a:lnTo>
                  <a:pt x="6127851" y="0"/>
                </a:lnTo>
                <a:lnTo>
                  <a:pt x="6127851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80"/>
            <a:ext cx="6127855" cy="3464509"/>
          </a:xfrm>
          <a:custGeom>
            <a:avLst/>
            <a:gdLst>
              <a:gd name="connsiteX0" fmla="*/ 0 w 6127858"/>
              <a:gd name="connsiteY0" fmla="*/ 0 h 3464509"/>
              <a:gd name="connsiteX1" fmla="*/ 6127858 w 6127858"/>
              <a:gd name="connsiteY1" fmla="*/ 0 h 3464509"/>
              <a:gd name="connsiteX2" fmla="*/ 6127858 w 6127858"/>
              <a:gd name="connsiteY2" fmla="*/ 3464509 h 3464509"/>
              <a:gd name="connsiteX3" fmla="*/ 0 w 6127858"/>
              <a:gd name="connsiteY3" fmla="*/ 3464509 h 34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858" h="3464509">
                <a:moveTo>
                  <a:pt x="0" y="0"/>
                </a:moveTo>
                <a:lnTo>
                  <a:pt x="6127858" y="0"/>
                </a:lnTo>
                <a:lnTo>
                  <a:pt x="6127858" y="3464509"/>
                </a:lnTo>
                <a:lnTo>
                  <a:pt x="0" y="3464509"/>
                </a:lnTo>
                <a:close/>
              </a:path>
            </a:pathLst>
          </a:cu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8382"/>
            <a:ext cx="6064150" cy="3464510"/>
          </a:xfrm>
          <a:custGeom>
            <a:avLst/>
            <a:gdLst>
              <a:gd name="connsiteX0" fmla="*/ 0 w 6070498"/>
              <a:gd name="connsiteY0" fmla="*/ 0 h 3464510"/>
              <a:gd name="connsiteX1" fmla="*/ 6070498 w 6070498"/>
              <a:gd name="connsiteY1" fmla="*/ 0 h 3464510"/>
              <a:gd name="connsiteX2" fmla="*/ 6070498 w 6070498"/>
              <a:gd name="connsiteY2" fmla="*/ 3464510 h 3464510"/>
              <a:gd name="connsiteX3" fmla="*/ 0 w 6070498"/>
              <a:gd name="connsiteY3" fmla="*/ 3464510 h 346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0498" h="3464510">
                <a:moveTo>
                  <a:pt x="0" y="0"/>
                </a:moveTo>
                <a:lnTo>
                  <a:pt x="6070498" y="0"/>
                </a:lnTo>
                <a:lnTo>
                  <a:pt x="6070498" y="3464510"/>
                </a:lnTo>
                <a:lnTo>
                  <a:pt x="0" y="3464510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2830991" y="-16977"/>
            <a:ext cx="3290512" cy="3464510"/>
            <a:chOff x="2824538" y="-28382"/>
            <a:chExt cx="3290512" cy="3464510"/>
          </a:xfrm>
        </p:grpSpPr>
        <p:grpSp>
          <p:nvGrpSpPr>
            <p:cNvPr id="46" name="组合 45"/>
            <p:cNvGrpSpPr/>
            <p:nvPr/>
          </p:nvGrpSpPr>
          <p:grpSpPr>
            <a:xfrm>
              <a:off x="2824538" y="-28382"/>
              <a:ext cx="3290512" cy="3464510"/>
              <a:chOff x="2824538" y="-28382"/>
              <a:chExt cx="3290512" cy="3477283"/>
            </a:xfrm>
            <a:solidFill>
              <a:srgbClr val="26313E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3054350" y="-28382"/>
                <a:ext cx="3060700" cy="3477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 rot="16200000">
                <a:off x="2698891" y="1599592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323967" y="1468425"/>
              <a:ext cx="2413620" cy="1569660"/>
              <a:chOff x="2875047" y="958509"/>
              <a:chExt cx="2413620" cy="1569660"/>
            </a:xfrm>
          </p:grpSpPr>
          <p:sp>
            <p:nvSpPr>
              <p:cNvPr id="12" name="Rectangle 96"/>
              <p:cNvSpPr/>
              <p:nvPr/>
            </p:nvSpPr>
            <p:spPr>
              <a:xfrm>
                <a:off x="3052157" y="1442128"/>
                <a:ext cx="2236510" cy="256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endParaRPr lang="zh-CN" altLang="en-US" sz="1067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75047" y="958509"/>
                <a:ext cx="223651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4800" b="1" dirty="0">
                    <a:solidFill>
                      <a:schemeClr val="bg1"/>
                    </a:solidFill>
                    <a:latin typeface="+mn-ea"/>
                  </a:rPr>
                  <a:t>常规看病就诊</a:t>
                </a:r>
              </a:p>
            </p:txBody>
          </p:sp>
        </p:grp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3860800" y="166688"/>
              <a:ext cx="1423988" cy="1101725"/>
            </a:xfrm>
            <a:custGeom>
              <a:avLst/>
              <a:gdLst>
                <a:gd name="T0" fmla="*/ 287 w 809"/>
                <a:gd name="T1" fmla="*/ 594 h 618"/>
                <a:gd name="T2" fmla="*/ 122 w 809"/>
                <a:gd name="T3" fmla="*/ 429 h 618"/>
                <a:gd name="T4" fmla="*/ 122 w 809"/>
                <a:gd name="T5" fmla="*/ 189 h 618"/>
                <a:gd name="T6" fmla="*/ 287 w 809"/>
                <a:gd name="T7" fmla="*/ 24 h 618"/>
                <a:gd name="T8" fmla="*/ 527 w 809"/>
                <a:gd name="T9" fmla="*/ 24 h 618"/>
                <a:gd name="T10" fmla="*/ 692 w 809"/>
                <a:gd name="T11" fmla="*/ 189 h 618"/>
                <a:gd name="T12" fmla="*/ 692 w 809"/>
                <a:gd name="T13" fmla="*/ 429 h 618"/>
                <a:gd name="T14" fmla="*/ 527 w 809"/>
                <a:gd name="T15" fmla="*/ 594 h 618"/>
                <a:gd name="T16" fmla="*/ 407 w 809"/>
                <a:gd name="T17" fmla="*/ 54 h 618"/>
                <a:gd name="T18" fmla="*/ 407 w 809"/>
                <a:gd name="T19" fmla="*/ 564 h 618"/>
                <a:gd name="T20" fmla="*/ 407 w 809"/>
                <a:gd name="T21" fmla="*/ 54 h 618"/>
                <a:gd name="T22" fmla="*/ 595 w 809"/>
                <a:gd name="T23" fmla="*/ 300 h 618"/>
                <a:gd name="T24" fmla="*/ 752 w 809"/>
                <a:gd name="T25" fmla="*/ 194 h 618"/>
                <a:gd name="T26" fmla="*/ 619 w 809"/>
                <a:gd name="T27" fmla="*/ 95 h 618"/>
                <a:gd name="T28" fmla="*/ 806 w 809"/>
                <a:gd name="T29" fmla="*/ 184 h 618"/>
                <a:gd name="T30" fmla="*/ 753 w 809"/>
                <a:gd name="T31" fmla="*/ 280 h 618"/>
                <a:gd name="T32" fmla="*/ 243 w 809"/>
                <a:gd name="T33" fmla="*/ 416 h 618"/>
                <a:gd name="T34" fmla="*/ 40 w 809"/>
                <a:gd name="T35" fmla="*/ 373 h 618"/>
                <a:gd name="T36" fmla="*/ 131 w 809"/>
                <a:gd name="T37" fmla="*/ 187 h 618"/>
                <a:gd name="T38" fmla="*/ 62 w 809"/>
                <a:gd name="T39" fmla="*/ 315 h 618"/>
                <a:gd name="T40" fmla="*/ 268 w 809"/>
                <a:gd name="T41" fmla="*/ 361 h 618"/>
                <a:gd name="T42" fmla="*/ 243 w 809"/>
                <a:gd name="T43" fmla="*/ 416 h 618"/>
                <a:gd name="T44" fmla="*/ 474 w 809"/>
                <a:gd name="T45" fmla="*/ 337 h 618"/>
                <a:gd name="T46" fmla="*/ 350 w 809"/>
                <a:gd name="T47" fmla="*/ 246 h 618"/>
                <a:gd name="T48" fmla="*/ 348 w 809"/>
                <a:gd name="T49" fmla="*/ 360 h 618"/>
                <a:gd name="T50" fmla="*/ 283 w 809"/>
                <a:gd name="T51" fmla="*/ 325 h 618"/>
                <a:gd name="T52" fmla="*/ 306 w 809"/>
                <a:gd name="T53" fmla="*/ 462 h 618"/>
                <a:gd name="T54" fmla="*/ 354 w 809"/>
                <a:gd name="T55" fmla="*/ 408 h 618"/>
                <a:gd name="T56" fmla="*/ 573 w 809"/>
                <a:gd name="T57" fmla="*/ 343 h 618"/>
                <a:gd name="T58" fmla="*/ 408 w 809"/>
                <a:gd name="T59" fmla="*/ 407 h 618"/>
                <a:gd name="T60" fmla="*/ 415 w 809"/>
                <a:gd name="T61" fmla="*/ 506 h 618"/>
                <a:gd name="T62" fmla="*/ 408 w 809"/>
                <a:gd name="T63" fmla="*/ 407 h 618"/>
                <a:gd name="T64" fmla="*/ 408 w 809"/>
                <a:gd name="T65" fmla="*/ 40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9" h="618">
                  <a:moveTo>
                    <a:pt x="407" y="618"/>
                  </a:moveTo>
                  <a:cubicBezTo>
                    <a:pt x="365" y="618"/>
                    <a:pt x="325" y="610"/>
                    <a:pt x="287" y="594"/>
                  </a:cubicBezTo>
                  <a:cubicBezTo>
                    <a:pt x="250" y="578"/>
                    <a:pt x="217" y="556"/>
                    <a:pt x="188" y="528"/>
                  </a:cubicBezTo>
                  <a:cubicBezTo>
                    <a:pt x="160" y="499"/>
                    <a:pt x="138" y="466"/>
                    <a:pt x="122" y="429"/>
                  </a:cubicBezTo>
                  <a:cubicBezTo>
                    <a:pt x="106" y="391"/>
                    <a:pt x="98" y="351"/>
                    <a:pt x="98" y="309"/>
                  </a:cubicBezTo>
                  <a:cubicBezTo>
                    <a:pt x="98" y="267"/>
                    <a:pt x="106" y="227"/>
                    <a:pt x="122" y="189"/>
                  </a:cubicBezTo>
                  <a:cubicBezTo>
                    <a:pt x="138" y="152"/>
                    <a:pt x="160" y="119"/>
                    <a:pt x="188" y="90"/>
                  </a:cubicBezTo>
                  <a:cubicBezTo>
                    <a:pt x="217" y="62"/>
                    <a:pt x="250" y="40"/>
                    <a:pt x="287" y="24"/>
                  </a:cubicBezTo>
                  <a:cubicBezTo>
                    <a:pt x="325" y="8"/>
                    <a:pt x="365" y="0"/>
                    <a:pt x="407" y="0"/>
                  </a:cubicBezTo>
                  <a:cubicBezTo>
                    <a:pt x="449" y="0"/>
                    <a:pt x="489" y="8"/>
                    <a:pt x="527" y="24"/>
                  </a:cubicBezTo>
                  <a:cubicBezTo>
                    <a:pt x="564" y="40"/>
                    <a:pt x="597" y="62"/>
                    <a:pt x="626" y="90"/>
                  </a:cubicBezTo>
                  <a:cubicBezTo>
                    <a:pt x="654" y="119"/>
                    <a:pt x="676" y="152"/>
                    <a:pt x="692" y="189"/>
                  </a:cubicBezTo>
                  <a:cubicBezTo>
                    <a:pt x="708" y="227"/>
                    <a:pt x="716" y="267"/>
                    <a:pt x="716" y="309"/>
                  </a:cubicBezTo>
                  <a:cubicBezTo>
                    <a:pt x="716" y="351"/>
                    <a:pt x="708" y="391"/>
                    <a:pt x="692" y="429"/>
                  </a:cubicBezTo>
                  <a:cubicBezTo>
                    <a:pt x="676" y="466"/>
                    <a:pt x="654" y="499"/>
                    <a:pt x="626" y="528"/>
                  </a:cubicBezTo>
                  <a:cubicBezTo>
                    <a:pt x="597" y="556"/>
                    <a:pt x="564" y="578"/>
                    <a:pt x="527" y="594"/>
                  </a:cubicBezTo>
                  <a:cubicBezTo>
                    <a:pt x="489" y="610"/>
                    <a:pt x="449" y="618"/>
                    <a:pt x="407" y="618"/>
                  </a:cubicBezTo>
                  <a:close/>
                  <a:moveTo>
                    <a:pt x="407" y="54"/>
                  </a:moveTo>
                  <a:cubicBezTo>
                    <a:pt x="267" y="54"/>
                    <a:pt x="152" y="169"/>
                    <a:pt x="152" y="309"/>
                  </a:cubicBezTo>
                  <a:cubicBezTo>
                    <a:pt x="152" y="449"/>
                    <a:pt x="267" y="564"/>
                    <a:pt x="407" y="564"/>
                  </a:cubicBezTo>
                  <a:cubicBezTo>
                    <a:pt x="547" y="564"/>
                    <a:pt x="662" y="449"/>
                    <a:pt x="662" y="309"/>
                  </a:cubicBezTo>
                  <a:cubicBezTo>
                    <a:pt x="662" y="169"/>
                    <a:pt x="547" y="54"/>
                    <a:pt x="407" y="54"/>
                  </a:cubicBezTo>
                  <a:close/>
                  <a:moveTo>
                    <a:pt x="613" y="351"/>
                  </a:moveTo>
                  <a:cubicBezTo>
                    <a:pt x="595" y="300"/>
                    <a:pt x="595" y="300"/>
                    <a:pt x="595" y="300"/>
                  </a:cubicBezTo>
                  <a:cubicBezTo>
                    <a:pt x="648" y="281"/>
                    <a:pt x="691" y="259"/>
                    <a:pt x="720" y="237"/>
                  </a:cubicBezTo>
                  <a:cubicBezTo>
                    <a:pt x="746" y="217"/>
                    <a:pt x="754" y="201"/>
                    <a:pt x="752" y="194"/>
                  </a:cubicBezTo>
                  <a:cubicBezTo>
                    <a:pt x="750" y="179"/>
                    <a:pt x="711" y="155"/>
                    <a:pt x="616" y="149"/>
                  </a:cubicBezTo>
                  <a:cubicBezTo>
                    <a:pt x="619" y="95"/>
                    <a:pt x="619" y="95"/>
                    <a:pt x="619" y="95"/>
                  </a:cubicBezTo>
                  <a:cubicBezTo>
                    <a:pt x="669" y="98"/>
                    <a:pt x="710" y="106"/>
                    <a:pt x="740" y="118"/>
                  </a:cubicBezTo>
                  <a:cubicBezTo>
                    <a:pt x="788" y="137"/>
                    <a:pt x="803" y="165"/>
                    <a:pt x="806" y="184"/>
                  </a:cubicBezTo>
                  <a:cubicBezTo>
                    <a:pt x="809" y="202"/>
                    <a:pt x="805" y="220"/>
                    <a:pt x="794" y="238"/>
                  </a:cubicBezTo>
                  <a:cubicBezTo>
                    <a:pt x="785" y="252"/>
                    <a:pt x="771" y="266"/>
                    <a:pt x="753" y="280"/>
                  </a:cubicBezTo>
                  <a:cubicBezTo>
                    <a:pt x="720" y="306"/>
                    <a:pt x="672" y="330"/>
                    <a:pt x="613" y="351"/>
                  </a:cubicBezTo>
                  <a:close/>
                  <a:moveTo>
                    <a:pt x="243" y="416"/>
                  </a:moveTo>
                  <a:cubicBezTo>
                    <a:pt x="186" y="416"/>
                    <a:pt x="137" y="410"/>
                    <a:pt x="99" y="399"/>
                  </a:cubicBezTo>
                  <a:cubicBezTo>
                    <a:pt x="75" y="393"/>
                    <a:pt x="55" y="384"/>
                    <a:pt x="40" y="373"/>
                  </a:cubicBezTo>
                  <a:cubicBezTo>
                    <a:pt x="22" y="360"/>
                    <a:pt x="11" y="343"/>
                    <a:pt x="8" y="325"/>
                  </a:cubicBezTo>
                  <a:cubicBezTo>
                    <a:pt x="0" y="278"/>
                    <a:pt x="42" y="230"/>
                    <a:pt x="131" y="187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77" y="274"/>
                    <a:pt x="60" y="304"/>
                    <a:pt x="62" y="315"/>
                  </a:cubicBezTo>
                  <a:cubicBezTo>
                    <a:pt x="63" y="324"/>
                    <a:pt x="78" y="337"/>
                    <a:pt x="113" y="347"/>
                  </a:cubicBezTo>
                  <a:cubicBezTo>
                    <a:pt x="152" y="358"/>
                    <a:pt x="206" y="363"/>
                    <a:pt x="268" y="361"/>
                  </a:cubicBezTo>
                  <a:cubicBezTo>
                    <a:pt x="269" y="415"/>
                    <a:pt x="269" y="415"/>
                    <a:pt x="269" y="415"/>
                  </a:cubicBezTo>
                  <a:cubicBezTo>
                    <a:pt x="260" y="416"/>
                    <a:pt x="252" y="416"/>
                    <a:pt x="243" y="416"/>
                  </a:cubicBezTo>
                  <a:close/>
                  <a:moveTo>
                    <a:pt x="542" y="325"/>
                  </a:moveTo>
                  <a:cubicBezTo>
                    <a:pt x="533" y="326"/>
                    <a:pt x="474" y="337"/>
                    <a:pt x="474" y="337"/>
                  </a:cubicBezTo>
                  <a:cubicBezTo>
                    <a:pt x="373" y="243"/>
                    <a:pt x="373" y="243"/>
                    <a:pt x="373" y="243"/>
                  </a:cubicBezTo>
                  <a:cubicBezTo>
                    <a:pt x="350" y="246"/>
                    <a:pt x="350" y="246"/>
                    <a:pt x="350" y="246"/>
                  </a:cubicBezTo>
                  <a:cubicBezTo>
                    <a:pt x="399" y="352"/>
                    <a:pt x="399" y="352"/>
                    <a:pt x="399" y="352"/>
                  </a:cubicBezTo>
                  <a:cubicBezTo>
                    <a:pt x="348" y="360"/>
                    <a:pt x="348" y="360"/>
                    <a:pt x="348" y="360"/>
                  </a:cubicBezTo>
                  <a:cubicBezTo>
                    <a:pt x="293" y="325"/>
                    <a:pt x="293" y="325"/>
                    <a:pt x="293" y="325"/>
                  </a:cubicBezTo>
                  <a:cubicBezTo>
                    <a:pt x="283" y="325"/>
                    <a:pt x="283" y="325"/>
                    <a:pt x="283" y="325"/>
                  </a:cubicBezTo>
                  <a:cubicBezTo>
                    <a:pt x="315" y="390"/>
                    <a:pt x="315" y="390"/>
                    <a:pt x="315" y="390"/>
                  </a:cubicBezTo>
                  <a:cubicBezTo>
                    <a:pt x="306" y="462"/>
                    <a:pt x="306" y="462"/>
                    <a:pt x="306" y="462"/>
                  </a:cubicBezTo>
                  <a:cubicBezTo>
                    <a:pt x="315" y="458"/>
                    <a:pt x="315" y="458"/>
                    <a:pt x="315" y="458"/>
                  </a:cubicBezTo>
                  <a:cubicBezTo>
                    <a:pt x="354" y="408"/>
                    <a:pt x="354" y="408"/>
                    <a:pt x="354" y="408"/>
                  </a:cubicBezTo>
                  <a:cubicBezTo>
                    <a:pt x="354" y="408"/>
                    <a:pt x="532" y="375"/>
                    <a:pt x="550" y="372"/>
                  </a:cubicBezTo>
                  <a:cubicBezTo>
                    <a:pt x="569" y="369"/>
                    <a:pt x="576" y="360"/>
                    <a:pt x="573" y="343"/>
                  </a:cubicBezTo>
                  <a:cubicBezTo>
                    <a:pt x="570" y="327"/>
                    <a:pt x="558" y="322"/>
                    <a:pt x="542" y="325"/>
                  </a:cubicBezTo>
                  <a:close/>
                  <a:moveTo>
                    <a:pt x="408" y="407"/>
                  </a:moveTo>
                  <a:cubicBezTo>
                    <a:pt x="396" y="510"/>
                    <a:pt x="396" y="510"/>
                    <a:pt x="396" y="510"/>
                  </a:cubicBezTo>
                  <a:cubicBezTo>
                    <a:pt x="415" y="506"/>
                    <a:pt x="415" y="506"/>
                    <a:pt x="415" y="506"/>
                  </a:cubicBezTo>
                  <a:cubicBezTo>
                    <a:pt x="476" y="395"/>
                    <a:pt x="476" y="395"/>
                    <a:pt x="476" y="395"/>
                  </a:cubicBezTo>
                  <a:cubicBezTo>
                    <a:pt x="408" y="407"/>
                    <a:pt x="408" y="407"/>
                    <a:pt x="408" y="407"/>
                  </a:cubicBezTo>
                  <a:cubicBezTo>
                    <a:pt x="408" y="407"/>
                    <a:pt x="408" y="407"/>
                    <a:pt x="408" y="407"/>
                  </a:cubicBezTo>
                  <a:cubicBezTo>
                    <a:pt x="408" y="407"/>
                    <a:pt x="408" y="407"/>
                    <a:pt x="408" y="4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01485" y="0"/>
            <a:ext cx="3290515" cy="3598433"/>
            <a:chOff x="8901485" y="0"/>
            <a:chExt cx="3290515" cy="3598433"/>
          </a:xfrm>
        </p:grpSpPr>
        <p:grpSp>
          <p:nvGrpSpPr>
            <p:cNvPr id="45" name="组合 44"/>
            <p:cNvGrpSpPr/>
            <p:nvPr/>
          </p:nvGrpSpPr>
          <p:grpSpPr>
            <a:xfrm>
              <a:off x="8901485" y="0"/>
              <a:ext cx="3290515" cy="3436128"/>
              <a:chOff x="8901485" y="0"/>
              <a:chExt cx="3290515" cy="3436128"/>
            </a:xfrm>
            <a:solidFill>
              <a:srgbClr val="26313E"/>
            </a:solidFill>
          </p:grpSpPr>
          <p:sp>
            <p:nvSpPr>
              <p:cNvPr id="6" name="矩形 5"/>
              <p:cNvSpPr/>
              <p:nvPr/>
            </p:nvSpPr>
            <p:spPr>
              <a:xfrm>
                <a:off x="9131300" y="0"/>
                <a:ext cx="3060700" cy="3436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16200000">
                <a:off x="8775838" y="1586214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78027" y="1474775"/>
              <a:ext cx="2550270" cy="2123658"/>
              <a:chOff x="3052157" y="958509"/>
              <a:chExt cx="2550270" cy="2123658"/>
            </a:xfrm>
          </p:grpSpPr>
          <p:sp>
            <p:nvSpPr>
              <p:cNvPr id="30" name="Rectangle 96"/>
              <p:cNvSpPr/>
              <p:nvPr/>
            </p:nvSpPr>
            <p:spPr>
              <a:xfrm>
                <a:off x="3052157" y="1442128"/>
                <a:ext cx="2236510" cy="256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endParaRPr lang="zh-CN" altLang="en-US" sz="10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052157" y="958509"/>
                <a:ext cx="2550270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4400" b="1" dirty="0">
                    <a:solidFill>
                      <a:schemeClr val="bg1"/>
                    </a:solidFill>
                    <a:latin typeface="+mn-ea"/>
                  </a:rPr>
                  <a:t>急诊看病就诊</a:t>
                </a:r>
                <a:endParaRPr lang="en-US" altLang="zh-CN" sz="4400" b="1" dirty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zh-CN" altLang="en-US" sz="4400" b="1" dirty="0">
                    <a:solidFill>
                      <a:schemeClr val="bg1"/>
                    </a:solidFill>
                    <a:latin typeface="+mn-ea"/>
                  </a:rPr>
                  <a:t>  </a:t>
                </a:r>
              </a:p>
            </p:txBody>
          </p:sp>
        </p:grpSp>
        <p:sp>
          <p:nvSpPr>
            <p:cNvPr id="56" name="Freeform 9"/>
            <p:cNvSpPr>
              <a:spLocks noEditPoints="1"/>
            </p:cNvSpPr>
            <p:nvPr/>
          </p:nvSpPr>
          <p:spPr bwMode="auto">
            <a:xfrm>
              <a:off x="10069216" y="166666"/>
              <a:ext cx="1201231" cy="1101747"/>
            </a:xfrm>
            <a:custGeom>
              <a:avLst/>
              <a:gdLst>
                <a:gd name="T0" fmla="*/ 383 w 803"/>
                <a:gd name="T1" fmla="*/ 383 h 728"/>
                <a:gd name="T2" fmla="*/ 474 w 803"/>
                <a:gd name="T3" fmla="*/ 346 h 728"/>
                <a:gd name="T4" fmla="*/ 474 w 803"/>
                <a:gd name="T5" fmla="*/ 310 h 728"/>
                <a:gd name="T6" fmla="*/ 480 w 803"/>
                <a:gd name="T7" fmla="*/ 232 h 728"/>
                <a:gd name="T8" fmla="*/ 454 w 803"/>
                <a:gd name="T9" fmla="*/ 206 h 728"/>
                <a:gd name="T10" fmla="*/ 274 w 803"/>
                <a:gd name="T11" fmla="*/ 206 h 728"/>
                <a:gd name="T12" fmla="*/ 249 w 803"/>
                <a:gd name="T13" fmla="*/ 232 h 728"/>
                <a:gd name="T14" fmla="*/ 255 w 803"/>
                <a:gd name="T15" fmla="*/ 310 h 728"/>
                <a:gd name="T16" fmla="*/ 255 w 803"/>
                <a:gd name="T17" fmla="*/ 346 h 728"/>
                <a:gd name="T18" fmla="*/ 346 w 803"/>
                <a:gd name="T19" fmla="*/ 383 h 728"/>
                <a:gd name="T20" fmla="*/ 237 w 803"/>
                <a:gd name="T21" fmla="*/ 401 h 728"/>
                <a:gd name="T22" fmla="*/ 346 w 803"/>
                <a:gd name="T23" fmla="*/ 419 h 728"/>
                <a:gd name="T24" fmla="*/ 364 w 803"/>
                <a:gd name="T25" fmla="*/ 528 h 728"/>
                <a:gd name="T26" fmla="*/ 383 w 803"/>
                <a:gd name="T27" fmla="*/ 419 h 728"/>
                <a:gd name="T28" fmla="*/ 492 w 803"/>
                <a:gd name="T29" fmla="*/ 401 h 728"/>
                <a:gd name="T30" fmla="*/ 795 w 803"/>
                <a:gd name="T31" fmla="*/ 279 h 728"/>
                <a:gd name="T32" fmla="*/ 726 w 803"/>
                <a:gd name="T33" fmla="*/ 323 h 728"/>
                <a:gd name="T34" fmla="*/ 622 w 803"/>
                <a:gd name="T35" fmla="*/ 107 h 728"/>
                <a:gd name="T36" fmla="*/ 364 w 803"/>
                <a:gd name="T37" fmla="*/ 0 h 728"/>
                <a:gd name="T38" fmla="*/ 107 w 803"/>
                <a:gd name="T39" fmla="*/ 107 h 728"/>
                <a:gd name="T40" fmla="*/ 0 w 803"/>
                <a:gd name="T41" fmla="*/ 364 h 728"/>
                <a:gd name="T42" fmla="*/ 107 w 803"/>
                <a:gd name="T43" fmla="*/ 621 h 728"/>
                <a:gd name="T44" fmla="*/ 364 w 803"/>
                <a:gd name="T45" fmla="*/ 728 h 728"/>
                <a:gd name="T46" fmla="*/ 622 w 803"/>
                <a:gd name="T47" fmla="*/ 621 h 728"/>
                <a:gd name="T48" fmla="*/ 596 w 803"/>
                <a:gd name="T49" fmla="*/ 596 h 728"/>
                <a:gd name="T50" fmla="*/ 133 w 803"/>
                <a:gd name="T51" fmla="*/ 596 h 728"/>
                <a:gd name="T52" fmla="*/ 133 w 803"/>
                <a:gd name="T53" fmla="*/ 132 h 728"/>
                <a:gd name="T54" fmla="*/ 596 w 803"/>
                <a:gd name="T55" fmla="*/ 132 h 728"/>
                <a:gd name="T56" fmla="*/ 650 w 803"/>
                <a:gd name="T57" fmla="*/ 279 h 728"/>
                <a:gd name="T58" fmla="*/ 624 w 803"/>
                <a:gd name="T59" fmla="*/ 304 h 728"/>
                <a:gd name="T60" fmla="*/ 710 w 803"/>
                <a:gd name="T61" fmla="*/ 382 h 728"/>
                <a:gd name="T62" fmla="*/ 795 w 803"/>
                <a:gd name="T63" fmla="*/ 304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3" h="728">
                  <a:moveTo>
                    <a:pt x="474" y="383"/>
                  </a:moveTo>
                  <a:cubicBezTo>
                    <a:pt x="383" y="383"/>
                    <a:pt x="383" y="383"/>
                    <a:pt x="383" y="383"/>
                  </a:cubicBezTo>
                  <a:cubicBezTo>
                    <a:pt x="383" y="346"/>
                    <a:pt x="383" y="346"/>
                    <a:pt x="383" y="346"/>
                  </a:cubicBezTo>
                  <a:cubicBezTo>
                    <a:pt x="474" y="346"/>
                    <a:pt x="474" y="346"/>
                    <a:pt x="474" y="346"/>
                  </a:cubicBezTo>
                  <a:cubicBezTo>
                    <a:pt x="484" y="346"/>
                    <a:pt x="492" y="338"/>
                    <a:pt x="492" y="328"/>
                  </a:cubicBezTo>
                  <a:cubicBezTo>
                    <a:pt x="492" y="318"/>
                    <a:pt x="484" y="310"/>
                    <a:pt x="474" y="310"/>
                  </a:cubicBezTo>
                  <a:cubicBezTo>
                    <a:pt x="402" y="310"/>
                    <a:pt x="402" y="310"/>
                    <a:pt x="402" y="310"/>
                  </a:cubicBezTo>
                  <a:cubicBezTo>
                    <a:pt x="480" y="232"/>
                    <a:pt x="480" y="232"/>
                    <a:pt x="480" y="232"/>
                  </a:cubicBezTo>
                  <a:cubicBezTo>
                    <a:pt x="487" y="225"/>
                    <a:pt x="487" y="213"/>
                    <a:pt x="480" y="206"/>
                  </a:cubicBezTo>
                  <a:cubicBezTo>
                    <a:pt x="473" y="199"/>
                    <a:pt x="462" y="199"/>
                    <a:pt x="454" y="206"/>
                  </a:cubicBezTo>
                  <a:cubicBezTo>
                    <a:pt x="364" y="296"/>
                    <a:pt x="364" y="296"/>
                    <a:pt x="364" y="296"/>
                  </a:cubicBezTo>
                  <a:cubicBezTo>
                    <a:pt x="274" y="206"/>
                    <a:pt x="274" y="206"/>
                    <a:pt x="274" y="206"/>
                  </a:cubicBezTo>
                  <a:cubicBezTo>
                    <a:pt x="267" y="199"/>
                    <a:pt x="256" y="199"/>
                    <a:pt x="249" y="206"/>
                  </a:cubicBezTo>
                  <a:cubicBezTo>
                    <a:pt x="242" y="213"/>
                    <a:pt x="242" y="225"/>
                    <a:pt x="249" y="232"/>
                  </a:cubicBezTo>
                  <a:cubicBezTo>
                    <a:pt x="327" y="310"/>
                    <a:pt x="327" y="310"/>
                    <a:pt x="327" y="310"/>
                  </a:cubicBezTo>
                  <a:cubicBezTo>
                    <a:pt x="255" y="310"/>
                    <a:pt x="255" y="310"/>
                    <a:pt x="255" y="310"/>
                  </a:cubicBezTo>
                  <a:cubicBezTo>
                    <a:pt x="245" y="310"/>
                    <a:pt x="237" y="318"/>
                    <a:pt x="237" y="328"/>
                  </a:cubicBezTo>
                  <a:cubicBezTo>
                    <a:pt x="237" y="338"/>
                    <a:pt x="245" y="346"/>
                    <a:pt x="255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383"/>
                    <a:pt x="346" y="383"/>
                    <a:pt x="346" y="383"/>
                  </a:cubicBezTo>
                  <a:cubicBezTo>
                    <a:pt x="255" y="383"/>
                    <a:pt x="255" y="383"/>
                    <a:pt x="255" y="383"/>
                  </a:cubicBezTo>
                  <a:cubicBezTo>
                    <a:pt x="245" y="383"/>
                    <a:pt x="237" y="391"/>
                    <a:pt x="237" y="401"/>
                  </a:cubicBezTo>
                  <a:cubicBezTo>
                    <a:pt x="237" y="411"/>
                    <a:pt x="245" y="419"/>
                    <a:pt x="255" y="419"/>
                  </a:cubicBezTo>
                  <a:cubicBezTo>
                    <a:pt x="346" y="419"/>
                    <a:pt x="346" y="419"/>
                    <a:pt x="346" y="419"/>
                  </a:cubicBezTo>
                  <a:cubicBezTo>
                    <a:pt x="346" y="510"/>
                    <a:pt x="346" y="510"/>
                    <a:pt x="346" y="510"/>
                  </a:cubicBezTo>
                  <a:cubicBezTo>
                    <a:pt x="346" y="520"/>
                    <a:pt x="354" y="528"/>
                    <a:pt x="364" y="528"/>
                  </a:cubicBezTo>
                  <a:cubicBezTo>
                    <a:pt x="375" y="528"/>
                    <a:pt x="383" y="520"/>
                    <a:pt x="383" y="510"/>
                  </a:cubicBezTo>
                  <a:cubicBezTo>
                    <a:pt x="383" y="419"/>
                    <a:pt x="383" y="419"/>
                    <a:pt x="383" y="419"/>
                  </a:cubicBezTo>
                  <a:cubicBezTo>
                    <a:pt x="474" y="419"/>
                    <a:pt x="474" y="419"/>
                    <a:pt x="474" y="419"/>
                  </a:cubicBezTo>
                  <a:cubicBezTo>
                    <a:pt x="484" y="419"/>
                    <a:pt x="492" y="411"/>
                    <a:pt x="492" y="401"/>
                  </a:cubicBezTo>
                  <a:cubicBezTo>
                    <a:pt x="492" y="391"/>
                    <a:pt x="484" y="383"/>
                    <a:pt x="474" y="383"/>
                  </a:cubicBezTo>
                  <a:close/>
                  <a:moveTo>
                    <a:pt x="795" y="279"/>
                  </a:moveTo>
                  <a:cubicBezTo>
                    <a:pt x="788" y="272"/>
                    <a:pt x="777" y="272"/>
                    <a:pt x="770" y="279"/>
                  </a:cubicBezTo>
                  <a:cubicBezTo>
                    <a:pt x="726" y="323"/>
                    <a:pt x="726" y="323"/>
                    <a:pt x="726" y="323"/>
                  </a:cubicBezTo>
                  <a:cubicBezTo>
                    <a:pt x="722" y="290"/>
                    <a:pt x="714" y="258"/>
                    <a:pt x="701" y="227"/>
                  </a:cubicBezTo>
                  <a:cubicBezTo>
                    <a:pt x="683" y="182"/>
                    <a:pt x="656" y="141"/>
                    <a:pt x="622" y="107"/>
                  </a:cubicBezTo>
                  <a:cubicBezTo>
                    <a:pt x="587" y="72"/>
                    <a:pt x="546" y="45"/>
                    <a:pt x="501" y="27"/>
                  </a:cubicBezTo>
                  <a:cubicBezTo>
                    <a:pt x="458" y="9"/>
                    <a:pt x="411" y="0"/>
                    <a:pt x="364" y="0"/>
                  </a:cubicBezTo>
                  <a:cubicBezTo>
                    <a:pt x="317" y="0"/>
                    <a:pt x="271" y="9"/>
                    <a:pt x="227" y="27"/>
                  </a:cubicBezTo>
                  <a:cubicBezTo>
                    <a:pt x="182" y="45"/>
                    <a:pt x="142" y="72"/>
                    <a:pt x="107" y="107"/>
                  </a:cubicBezTo>
                  <a:cubicBezTo>
                    <a:pt x="72" y="141"/>
                    <a:pt x="45" y="182"/>
                    <a:pt x="27" y="227"/>
                  </a:cubicBezTo>
                  <a:cubicBezTo>
                    <a:pt x="9" y="271"/>
                    <a:pt x="0" y="317"/>
                    <a:pt x="0" y="364"/>
                  </a:cubicBezTo>
                  <a:cubicBezTo>
                    <a:pt x="0" y="411"/>
                    <a:pt x="9" y="457"/>
                    <a:pt x="27" y="501"/>
                  </a:cubicBezTo>
                  <a:cubicBezTo>
                    <a:pt x="45" y="546"/>
                    <a:pt x="72" y="587"/>
                    <a:pt x="107" y="621"/>
                  </a:cubicBezTo>
                  <a:cubicBezTo>
                    <a:pt x="142" y="656"/>
                    <a:pt x="182" y="683"/>
                    <a:pt x="227" y="701"/>
                  </a:cubicBezTo>
                  <a:cubicBezTo>
                    <a:pt x="271" y="719"/>
                    <a:pt x="317" y="728"/>
                    <a:pt x="364" y="728"/>
                  </a:cubicBezTo>
                  <a:cubicBezTo>
                    <a:pt x="411" y="728"/>
                    <a:pt x="458" y="719"/>
                    <a:pt x="501" y="701"/>
                  </a:cubicBezTo>
                  <a:cubicBezTo>
                    <a:pt x="546" y="683"/>
                    <a:pt x="587" y="656"/>
                    <a:pt x="622" y="621"/>
                  </a:cubicBezTo>
                  <a:cubicBezTo>
                    <a:pt x="629" y="614"/>
                    <a:pt x="629" y="603"/>
                    <a:pt x="622" y="596"/>
                  </a:cubicBezTo>
                  <a:cubicBezTo>
                    <a:pt x="614" y="589"/>
                    <a:pt x="603" y="589"/>
                    <a:pt x="596" y="596"/>
                  </a:cubicBezTo>
                  <a:cubicBezTo>
                    <a:pt x="534" y="658"/>
                    <a:pt x="452" y="692"/>
                    <a:pt x="364" y="692"/>
                  </a:cubicBezTo>
                  <a:cubicBezTo>
                    <a:pt x="277" y="692"/>
                    <a:pt x="194" y="658"/>
                    <a:pt x="133" y="596"/>
                  </a:cubicBezTo>
                  <a:cubicBezTo>
                    <a:pt x="71" y="534"/>
                    <a:pt x="37" y="452"/>
                    <a:pt x="37" y="364"/>
                  </a:cubicBezTo>
                  <a:cubicBezTo>
                    <a:pt x="37" y="277"/>
                    <a:pt x="71" y="194"/>
                    <a:pt x="133" y="132"/>
                  </a:cubicBezTo>
                  <a:cubicBezTo>
                    <a:pt x="194" y="71"/>
                    <a:pt x="277" y="37"/>
                    <a:pt x="364" y="37"/>
                  </a:cubicBezTo>
                  <a:cubicBezTo>
                    <a:pt x="452" y="37"/>
                    <a:pt x="534" y="71"/>
                    <a:pt x="596" y="132"/>
                  </a:cubicBezTo>
                  <a:cubicBezTo>
                    <a:pt x="646" y="183"/>
                    <a:pt x="678" y="247"/>
                    <a:pt x="688" y="317"/>
                  </a:cubicBezTo>
                  <a:cubicBezTo>
                    <a:pt x="650" y="279"/>
                    <a:pt x="650" y="279"/>
                    <a:pt x="650" y="279"/>
                  </a:cubicBezTo>
                  <a:cubicBezTo>
                    <a:pt x="643" y="272"/>
                    <a:pt x="631" y="272"/>
                    <a:pt x="624" y="279"/>
                  </a:cubicBezTo>
                  <a:cubicBezTo>
                    <a:pt x="617" y="286"/>
                    <a:pt x="617" y="297"/>
                    <a:pt x="624" y="304"/>
                  </a:cubicBezTo>
                  <a:cubicBezTo>
                    <a:pt x="697" y="377"/>
                    <a:pt x="697" y="377"/>
                    <a:pt x="697" y="377"/>
                  </a:cubicBezTo>
                  <a:cubicBezTo>
                    <a:pt x="701" y="381"/>
                    <a:pt x="705" y="382"/>
                    <a:pt x="710" y="382"/>
                  </a:cubicBezTo>
                  <a:cubicBezTo>
                    <a:pt x="715" y="382"/>
                    <a:pt x="719" y="381"/>
                    <a:pt x="723" y="377"/>
                  </a:cubicBezTo>
                  <a:cubicBezTo>
                    <a:pt x="795" y="304"/>
                    <a:pt x="795" y="304"/>
                    <a:pt x="795" y="304"/>
                  </a:cubicBezTo>
                  <a:cubicBezTo>
                    <a:pt x="803" y="297"/>
                    <a:pt x="803" y="286"/>
                    <a:pt x="795" y="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6350" y="3429000"/>
            <a:ext cx="3296762" cy="3429000"/>
            <a:chOff x="-6350" y="3429000"/>
            <a:chExt cx="3296762" cy="3429000"/>
          </a:xfrm>
        </p:grpSpPr>
        <p:grpSp>
          <p:nvGrpSpPr>
            <p:cNvPr id="47" name="组合 46"/>
            <p:cNvGrpSpPr/>
            <p:nvPr/>
          </p:nvGrpSpPr>
          <p:grpSpPr>
            <a:xfrm>
              <a:off x="-6350" y="3429000"/>
              <a:ext cx="3296762" cy="3429000"/>
              <a:chOff x="-6350" y="3429000"/>
              <a:chExt cx="3296762" cy="3429000"/>
            </a:xfrm>
            <a:solidFill>
              <a:srgbClr val="26313E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-6350" y="3429000"/>
                <a:ext cx="3060700" cy="3429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5400000">
                <a:off x="2934950" y="5032157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92100" y="5030775"/>
              <a:ext cx="2396893" cy="1077218"/>
              <a:chOff x="2903880" y="958509"/>
              <a:chExt cx="2396893" cy="1077218"/>
            </a:xfrm>
          </p:grpSpPr>
          <p:sp>
            <p:nvSpPr>
              <p:cNvPr id="34" name="Rectangle 96"/>
              <p:cNvSpPr/>
              <p:nvPr/>
            </p:nvSpPr>
            <p:spPr>
              <a:xfrm>
                <a:off x="2903880" y="1442128"/>
                <a:ext cx="2315523" cy="256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r"/>
                <a:endParaRPr lang="zh-CN" altLang="en-US" sz="10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985250" y="958509"/>
                <a:ext cx="231552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latin typeface="+mn-ea"/>
                  </a:rPr>
                  <a:t>责任承担制度</a:t>
                </a:r>
              </a:p>
            </p:txBody>
          </p:sp>
        </p:grpSp>
        <p:sp>
          <p:nvSpPr>
            <p:cNvPr id="60" name="Freeform 13"/>
            <p:cNvSpPr>
              <a:spLocks noEditPoints="1"/>
            </p:cNvSpPr>
            <p:nvPr/>
          </p:nvSpPr>
          <p:spPr bwMode="auto">
            <a:xfrm>
              <a:off x="990737" y="3692186"/>
              <a:ext cx="1066525" cy="1082530"/>
            </a:xfrm>
            <a:custGeom>
              <a:avLst/>
              <a:gdLst>
                <a:gd name="T0" fmla="*/ 220 w 727"/>
                <a:gd name="T1" fmla="*/ 257 h 730"/>
                <a:gd name="T2" fmla="*/ 208 w 727"/>
                <a:gd name="T3" fmla="*/ 252 h 730"/>
                <a:gd name="T4" fmla="*/ 208 w 727"/>
                <a:gd name="T5" fmla="*/ 226 h 730"/>
                <a:gd name="T6" fmla="*/ 426 w 727"/>
                <a:gd name="T7" fmla="*/ 8 h 730"/>
                <a:gd name="T8" fmla="*/ 451 w 727"/>
                <a:gd name="T9" fmla="*/ 8 h 730"/>
                <a:gd name="T10" fmla="*/ 631 w 727"/>
                <a:gd name="T11" fmla="*/ 188 h 730"/>
                <a:gd name="T12" fmla="*/ 636 w 727"/>
                <a:gd name="T13" fmla="*/ 200 h 730"/>
                <a:gd name="T14" fmla="*/ 631 w 727"/>
                <a:gd name="T15" fmla="*/ 213 h 730"/>
                <a:gd name="T16" fmla="*/ 592 w 727"/>
                <a:gd name="T17" fmla="*/ 252 h 730"/>
                <a:gd name="T18" fmla="*/ 567 w 727"/>
                <a:gd name="T19" fmla="*/ 252 h 730"/>
                <a:gd name="T20" fmla="*/ 567 w 727"/>
                <a:gd name="T21" fmla="*/ 226 h 730"/>
                <a:gd name="T22" fmla="*/ 592 w 727"/>
                <a:gd name="T23" fmla="*/ 200 h 730"/>
                <a:gd name="T24" fmla="*/ 438 w 727"/>
                <a:gd name="T25" fmla="*/ 47 h 730"/>
                <a:gd name="T26" fmla="*/ 233 w 727"/>
                <a:gd name="T27" fmla="*/ 252 h 730"/>
                <a:gd name="T28" fmla="*/ 220 w 727"/>
                <a:gd name="T29" fmla="*/ 257 h 730"/>
                <a:gd name="T30" fmla="*/ 145 w 727"/>
                <a:gd name="T31" fmla="*/ 257 h 730"/>
                <a:gd name="T32" fmla="*/ 136 w 727"/>
                <a:gd name="T33" fmla="*/ 255 h 730"/>
                <a:gd name="T34" fmla="*/ 129 w 727"/>
                <a:gd name="T35" fmla="*/ 230 h 730"/>
                <a:gd name="T36" fmla="*/ 256 w 727"/>
                <a:gd name="T37" fmla="*/ 11 h 730"/>
                <a:gd name="T38" fmla="*/ 281 w 727"/>
                <a:gd name="T39" fmla="*/ 5 h 730"/>
                <a:gd name="T40" fmla="*/ 387 w 727"/>
                <a:gd name="T41" fmla="*/ 66 h 730"/>
                <a:gd name="T42" fmla="*/ 394 w 727"/>
                <a:gd name="T43" fmla="*/ 90 h 730"/>
                <a:gd name="T44" fmla="*/ 369 w 727"/>
                <a:gd name="T45" fmla="*/ 97 h 730"/>
                <a:gd name="T46" fmla="*/ 278 w 727"/>
                <a:gd name="T47" fmla="*/ 45 h 730"/>
                <a:gd name="T48" fmla="*/ 160 w 727"/>
                <a:gd name="T49" fmla="*/ 248 h 730"/>
                <a:gd name="T50" fmla="*/ 145 w 727"/>
                <a:gd name="T51" fmla="*/ 257 h 730"/>
                <a:gd name="T52" fmla="*/ 636 w 727"/>
                <a:gd name="T53" fmla="*/ 730 h 730"/>
                <a:gd name="T54" fmla="*/ 91 w 727"/>
                <a:gd name="T55" fmla="*/ 730 h 730"/>
                <a:gd name="T56" fmla="*/ 0 w 727"/>
                <a:gd name="T57" fmla="*/ 639 h 730"/>
                <a:gd name="T58" fmla="*/ 0 w 727"/>
                <a:gd name="T59" fmla="*/ 312 h 730"/>
                <a:gd name="T60" fmla="*/ 91 w 727"/>
                <a:gd name="T61" fmla="*/ 221 h 730"/>
                <a:gd name="T62" fmla="*/ 636 w 727"/>
                <a:gd name="T63" fmla="*/ 221 h 730"/>
                <a:gd name="T64" fmla="*/ 727 w 727"/>
                <a:gd name="T65" fmla="*/ 312 h 730"/>
                <a:gd name="T66" fmla="*/ 727 w 727"/>
                <a:gd name="T67" fmla="*/ 639 h 730"/>
                <a:gd name="T68" fmla="*/ 636 w 727"/>
                <a:gd name="T69" fmla="*/ 730 h 730"/>
                <a:gd name="T70" fmla="*/ 91 w 727"/>
                <a:gd name="T71" fmla="*/ 257 h 730"/>
                <a:gd name="T72" fmla="*/ 36 w 727"/>
                <a:gd name="T73" fmla="*/ 312 h 730"/>
                <a:gd name="T74" fmla="*/ 36 w 727"/>
                <a:gd name="T75" fmla="*/ 639 h 730"/>
                <a:gd name="T76" fmla="*/ 91 w 727"/>
                <a:gd name="T77" fmla="*/ 693 h 730"/>
                <a:gd name="T78" fmla="*/ 636 w 727"/>
                <a:gd name="T79" fmla="*/ 693 h 730"/>
                <a:gd name="T80" fmla="*/ 691 w 727"/>
                <a:gd name="T81" fmla="*/ 639 h 730"/>
                <a:gd name="T82" fmla="*/ 691 w 727"/>
                <a:gd name="T83" fmla="*/ 312 h 730"/>
                <a:gd name="T84" fmla="*/ 636 w 727"/>
                <a:gd name="T85" fmla="*/ 257 h 730"/>
                <a:gd name="T86" fmla="*/ 91 w 727"/>
                <a:gd name="T87" fmla="*/ 257 h 730"/>
                <a:gd name="T88" fmla="*/ 582 w 727"/>
                <a:gd name="T89" fmla="*/ 548 h 730"/>
                <a:gd name="T90" fmla="*/ 509 w 727"/>
                <a:gd name="T91" fmla="*/ 475 h 730"/>
                <a:gd name="T92" fmla="*/ 582 w 727"/>
                <a:gd name="T93" fmla="*/ 402 h 730"/>
                <a:gd name="T94" fmla="*/ 654 w 727"/>
                <a:gd name="T95" fmla="*/ 475 h 730"/>
                <a:gd name="T96" fmla="*/ 582 w 727"/>
                <a:gd name="T97" fmla="*/ 548 h 730"/>
                <a:gd name="T98" fmla="*/ 582 w 727"/>
                <a:gd name="T99" fmla="*/ 439 h 730"/>
                <a:gd name="T100" fmla="*/ 545 w 727"/>
                <a:gd name="T101" fmla="*/ 475 h 730"/>
                <a:gd name="T102" fmla="*/ 582 w 727"/>
                <a:gd name="T103" fmla="*/ 512 h 730"/>
                <a:gd name="T104" fmla="*/ 618 w 727"/>
                <a:gd name="T105" fmla="*/ 475 h 730"/>
                <a:gd name="T106" fmla="*/ 582 w 727"/>
                <a:gd name="T107" fmla="*/ 43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730">
                  <a:moveTo>
                    <a:pt x="220" y="257"/>
                  </a:moveTo>
                  <a:cubicBezTo>
                    <a:pt x="216" y="257"/>
                    <a:pt x="211" y="255"/>
                    <a:pt x="208" y="252"/>
                  </a:cubicBezTo>
                  <a:cubicBezTo>
                    <a:pt x="200" y="245"/>
                    <a:pt x="200" y="233"/>
                    <a:pt x="208" y="226"/>
                  </a:cubicBezTo>
                  <a:cubicBezTo>
                    <a:pt x="426" y="8"/>
                    <a:pt x="426" y="8"/>
                    <a:pt x="426" y="8"/>
                  </a:cubicBezTo>
                  <a:cubicBezTo>
                    <a:pt x="433" y="1"/>
                    <a:pt x="444" y="1"/>
                    <a:pt x="451" y="8"/>
                  </a:cubicBezTo>
                  <a:cubicBezTo>
                    <a:pt x="631" y="188"/>
                    <a:pt x="631" y="188"/>
                    <a:pt x="631" y="188"/>
                  </a:cubicBezTo>
                  <a:cubicBezTo>
                    <a:pt x="634" y="191"/>
                    <a:pt x="636" y="196"/>
                    <a:pt x="636" y="200"/>
                  </a:cubicBezTo>
                  <a:cubicBezTo>
                    <a:pt x="636" y="205"/>
                    <a:pt x="634" y="210"/>
                    <a:pt x="631" y="213"/>
                  </a:cubicBezTo>
                  <a:cubicBezTo>
                    <a:pt x="592" y="252"/>
                    <a:pt x="592" y="252"/>
                    <a:pt x="592" y="252"/>
                  </a:cubicBezTo>
                  <a:cubicBezTo>
                    <a:pt x="585" y="259"/>
                    <a:pt x="574" y="259"/>
                    <a:pt x="567" y="252"/>
                  </a:cubicBezTo>
                  <a:cubicBezTo>
                    <a:pt x="559" y="245"/>
                    <a:pt x="559" y="233"/>
                    <a:pt x="567" y="226"/>
                  </a:cubicBezTo>
                  <a:cubicBezTo>
                    <a:pt x="592" y="200"/>
                    <a:pt x="592" y="200"/>
                    <a:pt x="592" y="200"/>
                  </a:cubicBezTo>
                  <a:cubicBezTo>
                    <a:pt x="438" y="47"/>
                    <a:pt x="438" y="47"/>
                    <a:pt x="438" y="47"/>
                  </a:cubicBezTo>
                  <a:cubicBezTo>
                    <a:pt x="233" y="252"/>
                    <a:pt x="233" y="252"/>
                    <a:pt x="233" y="252"/>
                  </a:cubicBezTo>
                  <a:cubicBezTo>
                    <a:pt x="230" y="255"/>
                    <a:pt x="225" y="257"/>
                    <a:pt x="220" y="257"/>
                  </a:cubicBezTo>
                  <a:close/>
                  <a:moveTo>
                    <a:pt x="145" y="257"/>
                  </a:moveTo>
                  <a:cubicBezTo>
                    <a:pt x="142" y="257"/>
                    <a:pt x="138" y="256"/>
                    <a:pt x="136" y="255"/>
                  </a:cubicBezTo>
                  <a:cubicBezTo>
                    <a:pt x="127" y="250"/>
                    <a:pt x="124" y="238"/>
                    <a:pt x="129" y="230"/>
                  </a:cubicBezTo>
                  <a:cubicBezTo>
                    <a:pt x="256" y="11"/>
                    <a:pt x="256" y="11"/>
                    <a:pt x="256" y="11"/>
                  </a:cubicBezTo>
                  <a:cubicBezTo>
                    <a:pt x="261" y="3"/>
                    <a:pt x="272" y="0"/>
                    <a:pt x="281" y="5"/>
                  </a:cubicBezTo>
                  <a:cubicBezTo>
                    <a:pt x="387" y="66"/>
                    <a:pt x="387" y="66"/>
                    <a:pt x="387" y="66"/>
                  </a:cubicBezTo>
                  <a:cubicBezTo>
                    <a:pt x="396" y="71"/>
                    <a:pt x="399" y="82"/>
                    <a:pt x="394" y="90"/>
                  </a:cubicBezTo>
                  <a:cubicBezTo>
                    <a:pt x="389" y="99"/>
                    <a:pt x="377" y="102"/>
                    <a:pt x="369" y="97"/>
                  </a:cubicBezTo>
                  <a:cubicBezTo>
                    <a:pt x="278" y="45"/>
                    <a:pt x="278" y="45"/>
                    <a:pt x="278" y="45"/>
                  </a:cubicBezTo>
                  <a:cubicBezTo>
                    <a:pt x="160" y="248"/>
                    <a:pt x="160" y="248"/>
                    <a:pt x="160" y="248"/>
                  </a:cubicBezTo>
                  <a:cubicBezTo>
                    <a:pt x="157" y="254"/>
                    <a:pt x="151" y="257"/>
                    <a:pt x="145" y="257"/>
                  </a:cubicBezTo>
                  <a:close/>
                  <a:moveTo>
                    <a:pt x="636" y="730"/>
                  </a:moveTo>
                  <a:cubicBezTo>
                    <a:pt x="91" y="730"/>
                    <a:pt x="91" y="730"/>
                    <a:pt x="91" y="730"/>
                  </a:cubicBezTo>
                  <a:cubicBezTo>
                    <a:pt x="41" y="730"/>
                    <a:pt x="0" y="689"/>
                    <a:pt x="0" y="639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261"/>
                    <a:pt x="41" y="221"/>
                    <a:pt x="91" y="221"/>
                  </a:cubicBezTo>
                  <a:cubicBezTo>
                    <a:pt x="636" y="221"/>
                    <a:pt x="636" y="221"/>
                    <a:pt x="636" y="221"/>
                  </a:cubicBezTo>
                  <a:cubicBezTo>
                    <a:pt x="686" y="221"/>
                    <a:pt x="727" y="261"/>
                    <a:pt x="727" y="312"/>
                  </a:cubicBezTo>
                  <a:cubicBezTo>
                    <a:pt x="727" y="639"/>
                    <a:pt x="727" y="639"/>
                    <a:pt x="727" y="639"/>
                  </a:cubicBezTo>
                  <a:cubicBezTo>
                    <a:pt x="727" y="689"/>
                    <a:pt x="686" y="730"/>
                    <a:pt x="636" y="730"/>
                  </a:cubicBezTo>
                  <a:close/>
                  <a:moveTo>
                    <a:pt x="91" y="257"/>
                  </a:moveTo>
                  <a:cubicBezTo>
                    <a:pt x="61" y="257"/>
                    <a:pt x="36" y="281"/>
                    <a:pt x="36" y="312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69"/>
                    <a:pt x="61" y="693"/>
                    <a:pt x="91" y="693"/>
                  </a:cubicBezTo>
                  <a:cubicBezTo>
                    <a:pt x="636" y="693"/>
                    <a:pt x="636" y="693"/>
                    <a:pt x="636" y="693"/>
                  </a:cubicBezTo>
                  <a:cubicBezTo>
                    <a:pt x="666" y="693"/>
                    <a:pt x="691" y="669"/>
                    <a:pt x="691" y="639"/>
                  </a:cubicBezTo>
                  <a:cubicBezTo>
                    <a:pt x="691" y="312"/>
                    <a:pt x="691" y="312"/>
                    <a:pt x="691" y="312"/>
                  </a:cubicBezTo>
                  <a:cubicBezTo>
                    <a:pt x="691" y="281"/>
                    <a:pt x="666" y="257"/>
                    <a:pt x="636" y="257"/>
                  </a:cubicBezTo>
                  <a:lnTo>
                    <a:pt x="91" y="257"/>
                  </a:lnTo>
                  <a:close/>
                  <a:moveTo>
                    <a:pt x="582" y="548"/>
                  </a:moveTo>
                  <a:cubicBezTo>
                    <a:pt x="542" y="548"/>
                    <a:pt x="509" y="515"/>
                    <a:pt x="509" y="475"/>
                  </a:cubicBezTo>
                  <a:cubicBezTo>
                    <a:pt x="509" y="435"/>
                    <a:pt x="542" y="402"/>
                    <a:pt x="582" y="402"/>
                  </a:cubicBezTo>
                  <a:cubicBezTo>
                    <a:pt x="622" y="402"/>
                    <a:pt x="654" y="435"/>
                    <a:pt x="654" y="475"/>
                  </a:cubicBezTo>
                  <a:cubicBezTo>
                    <a:pt x="654" y="515"/>
                    <a:pt x="622" y="548"/>
                    <a:pt x="582" y="548"/>
                  </a:cubicBezTo>
                  <a:close/>
                  <a:moveTo>
                    <a:pt x="582" y="439"/>
                  </a:moveTo>
                  <a:cubicBezTo>
                    <a:pt x="562" y="439"/>
                    <a:pt x="545" y="455"/>
                    <a:pt x="545" y="475"/>
                  </a:cubicBezTo>
                  <a:cubicBezTo>
                    <a:pt x="545" y="495"/>
                    <a:pt x="562" y="512"/>
                    <a:pt x="582" y="512"/>
                  </a:cubicBezTo>
                  <a:cubicBezTo>
                    <a:pt x="602" y="512"/>
                    <a:pt x="618" y="495"/>
                    <a:pt x="618" y="475"/>
                  </a:cubicBezTo>
                  <a:cubicBezTo>
                    <a:pt x="618" y="455"/>
                    <a:pt x="602" y="439"/>
                    <a:pt x="582" y="4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34302" y="3439108"/>
            <a:ext cx="3239716" cy="3441700"/>
            <a:chOff x="6121399" y="3416300"/>
            <a:chExt cx="3239716" cy="3441700"/>
          </a:xfrm>
        </p:grpSpPr>
        <p:grpSp>
          <p:nvGrpSpPr>
            <p:cNvPr id="48" name="组合 47"/>
            <p:cNvGrpSpPr/>
            <p:nvPr/>
          </p:nvGrpSpPr>
          <p:grpSpPr>
            <a:xfrm>
              <a:off x="6121399" y="3416300"/>
              <a:ext cx="3239716" cy="3441700"/>
              <a:chOff x="6121399" y="3416300"/>
              <a:chExt cx="3239716" cy="3441700"/>
            </a:xfrm>
            <a:solidFill>
              <a:srgbClr val="26313E"/>
            </a:solidFill>
          </p:grpSpPr>
          <p:sp>
            <p:nvSpPr>
              <p:cNvPr id="8" name="矩形 7"/>
              <p:cNvSpPr/>
              <p:nvPr/>
            </p:nvSpPr>
            <p:spPr>
              <a:xfrm>
                <a:off x="6121399" y="3416300"/>
                <a:ext cx="3009901" cy="34417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9005653" y="5032159"/>
                <a:ext cx="481110" cy="229815"/>
              </a:xfrm>
              <a:prstGeom prst="triangle">
                <a:avLst>
                  <a:gd name="adj" fmla="val 5067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419951" y="5030775"/>
              <a:ext cx="2390085" cy="1200329"/>
              <a:chOff x="2932556" y="958509"/>
              <a:chExt cx="2390085" cy="1200329"/>
            </a:xfrm>
          </p:grpSpPr>
          <p:sp>
            <p:nvSpPr>
              <p:cNvPr id="38" name="Rectangle 96"/>
              <p:cNvSpPr/>
              <p:nvPr/>
            </p:nvSpPr>
            <p:spPr>
              <a:xfrm>
                <a:off x="2932556" y="1442128"/>
                <a:ext cx="2286847" cy="256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r"/>
                <a:endParaRPr lang="zh-CN" altLang="en-US" sz="1067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035793" y="958509"/>
                <a:ext cx="228684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latin typeface="+mn-ea"/>
                  </a:rPr>
                  <a:t>个人的信息管理</a:t>
                </a:r>
              </a:p>
            </p:txBody>
          </p:sp>
        </p:grpSp>
        <p:sp>
          <p:nvSpPr>
            <p:cNvPr id="64" name="Freeform 17"/>
            <p:cNvSpPr>
              <a:spLocks noEditPoints="1"/>
            </p:cNvSpPr>
            <p:nvPr/>
          </p:nvSpPr>
          <p:spPr bwMode="auto">
            <a:xfrm>
              <a:off x="6975022" y="3692186"/>
              <a:ext cx="1309106" cy="1082530"/>
            </a:xfrm>
            <a:custGeom>
              <a:avLst/>
              <a:gdLst>
                <a:gd name="T0" fmla="*/ 0 w 800"/>
                <a:gd name="T1" fmla="*/ 473 h 654"/>
                <a:gd name="T2" fmla="*/ 90 w 800"/>
                <a:gd name="T3" fmla="*/ 0 h 654"/>
                <a:gd name="T4" fmla="*/ 509 w 800"/>
                <a:gd name="T5" fmla="*/ 91 h 654"/>
                <a:gd name="T6" fmla="*/ 490 w 800"/>
                <a:gd name="T7" fmla="*/ 527 h 654"/>
                <a:gd name="T8" fmla="*/ 472 w 800"/>
                <a:gd name="T9" fmla="*/ 91 h 654"/>
                <a:gd name="T10" fmla="*/ 90 w 800"/>
                <a:gd name="T11" fmla="*/ 36 h 654"/>
                <a:gd name="T12" fmla="*/ 36 w 800"/>
                <a:gd name="T13" fmla="*/ 473 h 654"/>
                <a:gd name="T14" fmla="*/ 109 w 800"/>
                <a:gd name="T15" fmla="*/ 545 h 654"/>
                <a:gd name="T16" fmla="*/ 490 w 800"/>
                <a:gd name="T17" fmla="*/ 563 h 654"/>
                <a:gd name="T18" fmla="*/ 290 w 800"/>
                <a:gd name="T19" fmla="*/ 545 h 654"/>
                <a:gd name="T20" fmla="*/ 490 w 800"/>
                <a:gd name="T21" fmla="*/ 527 h 654"/>
                <a:gd name="T22" fmla="*/ 490 w 800"/>
                <a:gd name="T23" fmla="*/ 563 h 654"/>
                <a:gd name="T24" fmla="*/ 709 w 800"/>
                <a:gd name="T25" fmla="*/ 563 h 654"/>
                <a:gd name="T26" fmla="*/ 709 w 800"/>
                <a:gd name="T27" fmla="*/ 527 h 654"/>
                <a:gd name="T28" fmla="*/ 763 w 800"/>
                <a:gd name="T29" fmla="*/ 509 h 654"/>
                <a:gd name="T30" fmla="*/ 745 w 800"/>
                <a:gd name="T31" fmla="*/ 327 h 654"/>
                <a:gd name="T32" fmla="*/ 636 w 800"/>
                <a:gd name="T33" fmla="*/ 218 h 654"/>
                <a:gd name="T34" fmla="*/ 490 w 800"/>
                <a:gd name="T35" fmla="*/ 200 h 654"/>
                <a:gd name="T36" fmla="*/ 636 w 800"/>
                <a:gd name="T37" fmla="*/ 182 h 654"/>
                <a:gd name="T38" fmla="*/ 774 w 800"/>
                <a:gd name="T39" fmla="*/ 305 h 654"/>
                <a:gd name="T40" fmla="*/ 800 w 800"/>
                <a:gd name="T41" fmla="*/ 509 h 654"/>
                <a:gd name="T42" fmla="*/ 745 w 800"/>
                <a:gd name="T43" fmla="*/ 400 h 654"/>
                <a:gd name="T44" fmla="*/ 563 w 800"/>
                <a:gd name="T45" fmla="*/ 363 h 654"/>
                <a:gd name="T46" fmla="*/ 600 w 800"/>
                <a:gd name="T47" fmla="*/ 254 h 654"/>
                <a:gd name="T48" fmla="*/ 709 w 800"/>
                <a:gd name="T49" fmla="*/ 273 h 654"/>
                <a:gd name="T50" fmla="*/ 600 w 800"/>
                <a:gd name="T51" fmla="*/ 291 h 654"/>
                <a:gd name="T52" fmla="*/ 745 w 800"/>
                <a:gd name="T53" fmla="*/ 363 h 654"/>
                <a:gd name="T54" fmla="*/ 745 w 800"/>
                <a:gd name="T55" fmla="*/ 400 h 654"/>
                <a:gd name="T56" fmla="*/ 109 w 800"/>
                <a:gd name="T57" fmla="*/ 563 h 654"/>
                <a:gd name="T58" fmla="*/ 290 w 800"/>
                <a:gd name="T59" fmla="*/ 563 h 654"/>
                <a:gd name="T60" fmla="*/ 200 w 800"/>
                <a:gd name="T61" fmla="*/ 509 h 654"/>
                <a:gd name="T62" fmla="*/ 200 w 800"/>
                <a:gd name="T63" fmla="*/ 618 h 654"/>
                <a:gd name="T64" fmla="*/ 200 w 800"/>
                <a:gd name="T65" fmla="*/ 509 h 654"/>
                <a:gd name="T66" fmla="*/ 509 w 800"/>
                <a:gd name="T67" fmla="*/ 563 h 654"/>
                <a:gd name="T68" fmla="*/ 690 w 800"/>
                <a:gd name="T69" fmla="*/ 563 h 654"/>
                <a:gd name="T70" fmla="*/ 600 w 800"/>
                <a:gd name="T71" fmla="*/ 509 h 654"/>
                <a:gd name="T72" fmla="*/ 600 w 800"/>
                <a:gd name="T73" fmla="*/ 618 h 654"/>
                <a:gd name="T74" fmla="*/ 600 w 800"/>
                <a:gd name="T75" fmla="*/ 509 h 654"/>
                <a:gd name="T76" fmla="*/ 218 w 800"/>
                <a:gd name="T77" fmla="*/ 309 h 654"/>
                <a:gd name="T78" fmla="*/ 200 w 800"/>
                <a:gd name="T79" fmla="*/ 145 h 654"/>
                <a:gd name="T80" fmla="*/ 236 w 800"/>
                <a:gd name="T81" fmla="*/ 145 h 654"/>
                <a:gd name="T82" fmla="*/ 309 w 800"/>
                <a:gd name="T83" fmla="*/ 273 h 654"/>
                <a:gd name="T84" fmla="*/ 309 w 800"/>
                <a:gd name="T85" fmla="*/ 309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0" h="654">
                  <a:moveTo>
                    <a:pt x="90" y="563"/>
                  </a:moveTo>
                  <a:cubicBezTo>
                    <a:pt x="40" y="563"/>
                    <a:pt x="0" y="523"/>
                    <a:pt x="0" y="47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1"/>
                    <a:pt x="40" y="0"/>
                    <a:pt x="90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68" y="0"/>
                    <a:pt x="509" y="41"/>
                    <a:pt x="509" y="91"/>
                  </a:cubicBezTo>
                  <a:cubicBezTo>
                    <a:pt x="509" y="509"/>
                    <a:pt x="509" y="509"/>
                    <a:pt x="509" y="509"/>
                  </a:cubicBezTo>
                  <a:cubicBezTo>
                    <a:pt x="509" y="519"/>
                    <a:pt x="500" y="527"/>
                    <a:pt x="490" y="527"/>
                  </a:cubicBezTo>
                  <a:cubicBezTo>
                    <a:pt x="480" y="527"/>
                    <a:pt x="472" y="519"/>
                    <a:pt x="472" y="509"/>
                  </a:cubicBezTo>
                  <a:cubicBezTo>
                    <a:pt x="472" y="91"/>
                    <a:pt x="472" y="91"/>
                    <a:pt x="472" y="91"/>
                  </a:cubicBezTo>
                  <a:cubicBezTo>
                    <a:pt x="472" y="61"/>
                    <a:pt x="448" y="36"/>
                    <a:pt x="418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60" y="36"/>
                    <a:pt x="36" y="61"/>
                    <a:pt x="36" y="91"/>
                  </a:cubicBezTo>
                  <a:cubicBezTo>
                    <a:pt x="36" y="473"/>
                    <a:pt x="36" y="473"/>
                    <a:pt x="36" y="473"/>
                  </a:cubicBezTo>
                  <a:cubicBezTo>
                    <a:pt x="36" y="503"/>
                    <a:pt x="60" y="527"/>
                    <a:pt x="90" y="527"/>
                  </a:cubicBezTo>
                  <a:cubicBezTo>
                    <a:pt x="101" y="527"/>
                    <a:pt x="109" y="535"/>
                    <a:pt x="109" y="545"/>
                  </a:cubicBezTo>
                  <a:cubicBezTo>
                    <a:pt x="109" y="555"/>
                    <a:pt x="101" y="563"/>
                    <a:pt x="90" y="563"/>
                  </a:cubicBezTo>
                  <a:close/>
                  <a:moveTo>
                    <a:pt x="490" y="563"/>
                  </a:moveTo>
                  <a:cubicBezTo>
                    <a:pt x="309" y="563"/>
                    <a:pt x="309" y="563"/>
                    <a:pt x="309" y="563"/>
                  </a:cubicBezTo>
                  <a:cubicBezTo>
                    <a:pt x="299" y="563"/>
                    <a:pt x="290" y="555"/>
                    <a:pt x="290" y="545"/>
                  </a:cubicBezTo>
                  <a:cubicBezTo>
                    <a:pt x="290" y="535"/>
                    <a:pt x="299" y="527"/>
                    <a:pt x="309" y="527"/>
                  </a:cubicBezTo>
                  <a:cubicBezTo>
                    <a:pt x="490" y="527"/>
                    <a:pt x="490" y="527"/>
                    <a:pt x="490" y="527"/>
                  </a:cubicBezTo>
                  <a:cubicBezTo>
                    <a:pt x="500" y="527"/>
                    <a:pt x="509" y="535"/>
                    <a:pt x="509" y="545"/>
                  </a:cubicBezTo>
                  <a:cubicBezTo>
                    <a:pt x="509" y="555"/>
                    <a:pt x="500" y="563"/>
                    <a:pt x="490" y="563"/>
                  </a:cubicBezTo>
                  <a:close/>
                  <a:moveTo>
                    <a:pt x="745" y="563"/>
                  </a:moveTo>
                  <a:cubicBezTo>
                    <a:pt x="709" y="563"/>
                    <a:pt x="709" y="563"/>
                    <a:pt x="709" y="563"/>
                  </a:cubicBezTo>
                  <a:cubicBezTo>
                    <a:pt x="699" y="563"/>
                    <a:pt x="690" y="555"/>
                    <a:pt x="690" y="545"/>
                  </a:cubicBezTo>
                  <a:cubicBezTo>
                    <a:pt x="690" y="535"/>
                    <a:pt x="699" y="527"/>
                    <a:pt x="709" y="527"/>
                  </a:cubicBezTo>
                  <a:cubicBezTo>
                    <a:pt x="745" y="527"/>
                    <a:pt x="745" y="527"/>
                    <a:pt x="745" y="527"/>
                  </a:cubicBezTo>
                  <a:cubicBezTo>
                    <a:pt x="755" y="527"/>
                    <a:pt x="763" y="519"/>
                    <a:pt x="763" y="509"/>
                  </a:cubicBezTo>
                  <a:cubicBezTo>
                    <a:pt x="763" y="382"/>
                    <a:pt x="763" y="382"/>
                    <a:pt x="763" y="382"/>
                  </a:cubicBezTo>
                  <a:cubicBezTo>
                    <a:pt x="763" y="365"/>
                    <a:pt x="755" y="340"/>
                    <a:pt x="745" y="327"/>
                  </a:cubicBezTo>
                  <a:cubicBezTo>
                    <a:pt x="680" y="240"/>
                    <a:pt x="680" y="240"/>
                    <a:pt x="680" y="240"/>
                  </a:cubicBezTo>
                  <a:cubicBezTo>
                    <a:pt x="671" y="228"/>
                    <a:pt x="650" y="218"/>
                    <a:pt x="636" y="218"/>
                  </a:cubicBezTo>
                  <a:cubicBezTo>
                    <a:pt x="509" y="218"/>
                    <a:pt x="509" y="218"/>
                    <a:pt x="509" y="218"/>
                  </a:cubicBezTo>
                  <a:cubicBezTo>
                    <a:pt x="499" y="218"/>
                    <a:pt x="490" y="210"/>
                    <a:pt x="490" y="200"/>
                  </a:cubicBezTo>
                  <a:cubicBezTo>
                    <a:pt x="490" y="190"/>
                    <a:pt x="499" y="182"/>
                    <a:pt x="509" y="182"/>
                  </a:cubicBezTo>
                  <a:cubicBezTo>
                    <a:pt x="636" y="182"/>
                    <a:pt x="636" y="182"/>
                    <a:pt x="636" y="182"/>
                  </a:cubicBezTo>
                  <a:cubicBezTo>
                    <a:pt x="662" y="182"/>
                    <a:pt x="693" y="197"/>
                    <a:pt x="709" y="218"/>
                  </a:cubicBezTo>
                  <a:cubicBezTo>
                    <a:pt x="774" y="305"/>
                    <a:pt x="774" y="305"/>
                    <a:pt x="774" y="305"/>
                  </a:cubicBezTo>
                  <a:cubicBezTo>
                    <a:pt x="789" y="325"/>
                    <a:pt x="800" y="357"/>
                    <a:pt x="800" y="382"/>
                  </a:cubicBezTo>
                  <a:cubicBezTo>
                    <a:pt x="800" y="509"/>
                    <a:pt x="800" y="509"/>
                    <a:pt x="800" y="509"/>
                  </a:cubicBezTo>
                  <a:cubicBezTo>
                    <a:pt x="800" y="539"/>
                    <a:pt x="775" y="563"/>
                    <a:pt x="745" y="563"/>
                  </a:cubicBezTo>
                  <a:close/>
                  <a:moveTo>
                    <a:pt x="745" y="400"/>
                  </a:moveTo>
                  <a:cubicBezTo>
                    <a:pt x="600" y="400"/>
                    <a:pt x="600" y="400"/>
                    <a:pt x="600" y="400"/>
                  </a:cubicBezTo>
                  <a:cubicBezTo>
                    <a:pt x="579" y="400"/>
                    <a:pt x="563" y="383"/>
                    <a:pt x="563" y="363"/>
                  </a:cubicBezTo>
                  <a:cubicBezTo>
                    <a:pt x="563" y="291"/>
                    <a:pt x="563" y="291"/>
                    <a:pt x="563" y="291"/>
                  </a:cubicBezTo>
                  <a:cubicBezTo>
                    <a:pt x="563" y="271"/>
                    <a:pt x="579" y="254"/>
                    <a:pt x="600" y="254"/>
                  </a:cubicBezTo>
                  <a:cubicBezTo>
                    <a:pt x="690" y="254"/>
                    <a:pt x="690" y="254"/>
                    <a:pt x="690" y="254"/>
                  </a:cubicBezTo>
                  <a:cubicBezTo>
                    <a:pt x="700" y="254"/>
                    <a:pt x="709" y="262"/>
                    <a:pt x="709" y="273"/>
                  </a:cubicBezTo>
                  <a:cubicBezTo>
                    <a:pt x="709" y="283"/>
                    <a:pt x="700" y="291"/>
                    <a:pt x="690" y="291"/>
                  </a:cubicBezTo>
                  <a:cubicBezTo>
                    <a:pt x="600" y="291"/>
                    <a:pt x="600" y="291"/>
                    <a:pt x="600" y="291"/>
                  </a:cubicBezTo>
                  <a:cubicBezTo>
                    <a:pt x="600" y="363"/>
                    <a:pt x="600" y="363"/>
                    <a:pt x="600" y="363"/>
                  </a:cubicBezTo>
                  <a:cubicBezTo>
                    <a:pt x="745" y="363"/>
                    <a:pt x="745" y="363"/>
                    <a:pt x="745" y="363"/>
                  </a:cubicBezTo>
                  <a:cubicBezTo>
                    <a:pt x="755" y="363"/>
                    <a:pt x="763" y="372"/>
                    <a:pt x="763" y="382"/>
                  </a:cubicBezTo>
                  <a:cubicBezTo>
                    <a:pt x="763" y="392"/>
                    <a:pt x="755" y="400"/>
                    <a:pt x="745" y="400"/>
                  </a:cubicBezTo>
                  <a:close/>
                  <a:moveTo>
                    <a:pt x="200" y="654"/>
                  </a:moveTo>
                  <a:cubicBezTo>
                    <a:pt x="149" y="654"/>
                    <a:pt x="109" y="614"/>
                    <a:pt x="109" y="563"/>
                  </a:cubicBezTo>
                  <a:cubicBezTo>
                    <a:pt x="109" y="513"/>
                    <a:pt x="149" y="473"/>
                    <a:pt x="200" y="473"/>
                  </a:cubicBezTo>
                  <a:cubicBezTo>
                    <a:pt x="250" y="473"/>
                    <a:pt x="290" y="513"/>
                    <a:pt x="290" y="563"/>
                  </a:cubicBezTo>
                  <a:cubicBezTo>
                    <a:pt x="290" y="614"/>
                    <a:pt x="250" y="654"/>
                    <a:pt x="200" y="654"/>
                  </a:cubicBezTo>
                  <a:close/>
                  <a:moveTo>
                    <a:pt x="200" y="509"/>
                  </a:moveTo>
                  <a:cubicBezTo>
                    <a:pt x="169" y="509"/>
                    <a:pt x="145" y="533"/>
                    <a:pt x="145" y="563"/>
                  </a:cubicBezTo>
                  <a:cubicBezTo>
                    <a:pt x="145" y="593"/>
                    <a:pt x="169" y="618"/>
                    <a:pt x="200" y="618"/>
                  </a:cubicBezTo>
                  <a:cubicBezTo>
                    <a:pt x="230" y="618"/>
                    <a:pt x="254" y="593"/>
                    <a:pt x="254" y="563"/>
                  </a:cubicBezTo>
                  <a:cubicBezTo>
                    <a:pt x="254" y="533"/>
                    <a:pt x="230" y="509"/>
                    <a:pt x="200" y="509"/>
                  </a:cubicBezTo>
                  <a:close/>
                  <a:moveTo>
                    <a:pt x="600" y="654"/>
                  </a:moveTo>
                  <a:cubicBezTo>
                    <a:pt x="549" y="654"/>
                    <a:pt x="509" y="614"/>
                    <a:pt x="509" y="563"/>
                  </a:cubicBezTo>
                  <a:cubicBezTo>
                    <a:pt x="509" y="513"/>
                    <a:pt x="549" y="473"/>
                    <a:pt x="600" y="473"/>
                  </a:cubicBezTo>
                  <a:cubicBezTo>
                    <a:pt x="650" y="473"/>
                    <a:pt x="690" y="513"/>
                    <a:pt x="690" y="563"/>
                  </a:cubicBezTo>
                  <a:cubicBezTo>
                    <a:pt x="690" y="614"/>
                    <a:pt x="650" y="654"/>
                    <a:pt x="600" y="654"/>
                  </a:cubicBezTo>
                  <a:close/>
                  <a:moveTo>
                    <a:pt x="600" y="509"/>
                  </a:moveTo>
                  <a:cubicBezTo>
                    <a:pt x="569" y="509"/>
                    <a:pt x="545" y="533"/>
                    <a:pt x="545" y="563"/>
                  </a:cubicBezTo>
                  <a:cubicBezTo>
                    <a:pt x="545" y="593"/>
                    <a:pt x="569" y="618"/>
                    <a:pt x="600" y="618"/>
                  </a:cubicBezTo>
                  <a:cubicBezTo>
                    <a:pt x="630" y="618"/>
                    <a:pt x="654" y="593"/>
                    <a:pt x="654" y="563"/>
                  </a:cubicBezTo>
                  <a:cubicBezTo>
                    <a:pt x="654" y="533"/>
                    <a:pt x="630" y="509"/>
                    <a:pt x="600" y="509"/>
                  </a:cubicBezTo>
                  <a:close/>
                  <a:moveTo>
                    <a:pt x="309" y="309"/>
                  </a:moveTo>
                  <a:cubicBezTo>
                    <a:pt x="218" y="309"/>
                    <a:pt x="218" y="309"/>
                    <a:pt x="218" y="309"/>
                  </a:cubicBezTo>
                  <a:cubicBezTo>
                    <a:pt x="208" y="309"/>
                    <a:pt x="200" y="301"/>
                    <a:pt x="200" y="291"/>
                  </a:cubicBezTo>
                  <a:cubicBezTo>
                    <a:pt x="200" y="145"/>
                    <a:pt x="200" y="145"/>
                    <a:pt x="200" y="145"/>
                  </a:cubicBezTo>
                  <a:cubicBezTo>
                    <a:pt x="200" y="135"/>
                    <a:pt x="208" y="127"/>
                    <a:pt x="218" y="127"/>
                  </a:cubicBezTo>
                  <a:cubicBezTo>
                    <a:pt x="228" y="127"/>
                    <a:pt x="236" y="135"/>
                    <a:pt x="236" y="145"/>
                  </a:cubicBezTo>
                  <a:cubicBezTo>
                    <a:pt x="236" y="273"/>
                    <a:pt x="236" y="273"/>
                    <a:pt x="236" y="273"/>
                  </a:cubicBezTo>
                  <a:cubicBezTo>
                    <a:pt x="309" y="273"/>
                    <a:pt x="309" y="273"/>
                    <a:pt x="309" y="273"/>
                  </a:cubicBezTo>
                  <a:cubicBezTo>
                    <a:pt x="319" y="273"/>
                    <a:pt x="327" y="281"/>
                    <a:pt x="327" y="291"/>
                  </a:cubicBezTo>
                  <a:cubicBezTo>
                    <a:pt x="327" y="301"/>
                    <a:pt x="319" y="309"/>
                    <a:pt x="309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0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6668" y="2596091"/>
            <a:ext cx="1919817" cy="1617365"/>
            <a:chOff x="4656668" y="2596091"/>
            <a:chExt cx="1919817" cy="1617365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0967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26817" y="2551642"/>
            <a:ext cx="1919816" cy="1661814"/>
            <a:chOff x="7126817" y="2551642"/>
            <a:chExt cx="1919816" cy="1661814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47982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41417" y="2545291"/>
            <a:ext cx="1919816" cy="1668165"/>
            <a:chOff x="9641417" y="2545291"/>
            <a:chExt cx="1919816" cy="1668165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9996545" y="3184524"/>
              <a:ext cx="1213795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656667" y="4826060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6860117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9359900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97237" y="443797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业务设定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E5893E-BADE-486C-800C-0B9A890620FD}"/>
              </a:ext>
            </a:extLst>
          </p:cNvPr>
          <p:cNvSpPr txBox="1"/>
          <p:nvPr/>
        </p:nvSpPr>
        <p:spPr>
          <a:xfrm>
            <a:off x="2747540" y="1904214"/>
            <a:ext cx="584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</a:rPr>
              <a:t>药物足够充分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</a:rPr>
              <a:t>身体检查的仪器正常运作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</a:rPr>
              <a:t>校医院不住院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/>
      <p:bldP spid="21548" grpId="0" animBg="1"/>
      <p:bldP spid="21549" grpId="0" animBg="1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5838" r="78197" b="16675"/>
          <a:stretch>
            <a:fillRect/>
          </a:stretch>
        </p:blipFill>
        <p:spPr>
          <a:xfrm>
            <a:off x="8002558" y="0"/>
            <a:ext cx="4189442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6396" y="2224048"/>
            <a:ext cx="405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PART 02</a:t>
            </a:r>
            <a:endParaRPr lang="zh-CN" altLang="en-US" sz="6600" b="1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0" y="3258771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业务序列图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14688" y="4032836"/>
            <a:ext cx="576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j-ea"/>
                <a:ea typeface="+mj-ea"/>
              </a:rPr>
              <a:t>Business Sequence Diagram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32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6668" y="2596091"/>
            <a:ext cx="1919817" cy="1617365"/>
            <a:chOff x="4656668" y="2596091"/>
            <a:chExt cx="1919817" cy="1617365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0967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26817" y="2551642"/>
            <a:ext cx="1919816" cy="1661814"/>
            <a:chOff x="7126817" y="2551642"/>
            <a:chExt cx="1919816" cy="1661814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47982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41417" y="2545291"/>
            <a:ext cx="1919816" cy="1668165"/>
            <a:chOff x="9641417" y="2545291"/>
            <a:chExt cx="1919816" cy="1668165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9996545" y="3184524"/>
              <a:ext cx="1213795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656667" y="4826060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6860117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9359900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2639" y="443797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个人信息管理模块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053AD0-1739-4E26-998A-C91611131DA7}"/>
              </a:ext>
            </a:extLst>
          </p:cNvPr>
          <p:cNvSpPr/>
          <p:nvPr/>
        </p:nvSpPr>
        <p:spPr>
          <a:xfrm>
            <a:off x="405353" y="1455112"/>
            <a:ext cx="3218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个人信息管理模块主要是医院工作人员与系统的交互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包括：登录、查看个人信息、修改个人信息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5414799-5D30-4019-9B83-BA681E27CE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80560" y="0"/>
            <a:ext cx="6862657" cy="68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/>
      <p:bldP spid="21548" grpId="0" animBg="1"/>
      <p:bldP spid="21549" grpId="0" animBg="1"/>
      <p:bldP spid="33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6668" y="2596091"/>
            <a:ext cx="1919817" cy="1617365"/>
            <a:chOff x="4656668" y="2596091"/>
            <a:chExt cx="1919817" cy="1617365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0967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26817" y="2551642"/>
            <a:ext cx="1919816" cy="1661814"/>
            <a:chOff x="7126817" y="2551642"/>
            <a:chExt cx="1919816" cy="1661814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47982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41417" y="2545291"/>
            <a:ext cx="1919816" cy="1668165"/>
            <a:chOff x="9641417" y="2545291"/>
            <a:chExt cx="1919816" cy="1668165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9996545" y="3184524"/>
              <a:ext cx="1213795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656667" y="4826060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6860117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9359900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2639" y="443797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常规看病模块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053AD0-1739-4E26-998A-C91611131DA7}"/>
              </a:ext>
            </a:extLst>
          </p:cNvPr>
          <p:cNvSpPr/>
          <p:nvPr/>
        </p:nvSpPr>
        <p:spPr>
          <a:xfrm>
            <a:off x="405353" y="1455112"/>
            <a:ext cx="32183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常规看病模块是校医院管理系统的主要部分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该模块的业务序列图可以划分为四个过程：挂号、医生看病、身体检查、缴费与取药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其中医生看病与包含身体检查的看病过程是选择组合片段，两者的发生是互斥的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F0C1A0-3164-4DD1-B20A-0854EEBB4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08" y="0"/>
            <a:ext cx="6205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/>
      <p:bldP spid="21548" grpId="0" animBg="1"/>
      <p:bldP spid="21549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656668" y="2596091"/>
            <a:ext cx="1919817" cy="1617365"/>
            <a:chOff x="4656668" y="2596091"/>
            <a:chExt cx="1919817" cy="1617365"/>
          </a:xfrm>
        </p:grpSpPr>
        <p:sp>
          <p:nvSpPr>
            <p:cNvPr id="21537" name="Freeform 33"/>
            <p:cNvSpPr>
              <a:spLocks noEditPoints="1"/>
            </p:cNvSpPr>
            <p:nvPr/>
          </p:nvSpPr>
          <p:spPr bwMode="auto">
            <a:xfrm>
              <a:off x="5319185" y="2596091"/>
              <a:ext cx="594783" cy="404284"/>
            </a:xfrm>
            <a:custGeom>
              <a:avLst/>
              <a:gdLst>
                <a:gd name="T0" fmla="*/ 154 w 160"/>
                <a:gd name="T1" fmla="*/ 12 h 109"/>
                <a:gd name="T2" fmla="*/ 139 w 160"/>
                <a:gd name="T3" fmla="*/ 6 h 109"/>
                <a:gd name="T4" fmla="*/ 123 w 160"/>
                <a:gd name="T5" fmla="*/ 12 h 109"/>
                <a:gd name="T6" fmla="*/ 117 w 160"/>
                <a:gd name="T7" fmla="*/ 27 h 109"/>
                <a:gd name="T8" fmla="*/ 119 w 160"/>
                <a:gd name="T9" fmla="*/ 36 h 109"/>
                <a:gd name="T10" fmla="*/ 93 w 160"/>
                <a:gd name="T11" fmla="*/ 60 h 109"/>
                <a:gd name="T12" fmla="*/ 79 w 160"/>
                <a:gd name="T13" fmla="*/ 56 h 109"/>
                <a:gd name="T14" fmla="*/ 66 w 160"/>
                <a:gd name="T15" fmla="*/ 59 h 109"/>
                <a:gd name="T16" fmla="*/ 47 w 160"/>
                <a:gd name="T17" fmla="*/ 37 h 109"/>
                <a:gd name="T18" fmla="*/ 43 w 160"/>
                <a:gd name="T19" fmla="*/ 7 h 109"/>
                <a:gd name="T20" fmla="*/ 25 w 160"/>
                <a:gd name="T21" fmla="*/ 0 h 109"/>
                <a:gd name="T22" fmla="*/ 8 w 160"/>
                <a:gd name="T23" fmla="*/ 7 h 109"/>
                <a:gd name="T24" fmla="*/ 0 w 160"/>
                <a:gd name="T25" fmla="*/ 24 h 109"/>
                <a:gd name="T26" fmla="*/ 8 w 160"/>
                <a:gd name="T27" fmla="*/ 42 h 109"/>
                <a:gd name="T28" fmla="*/ 25 w 160"/>
                <a:gd name="T29" fmla="*/ 49 h 109"/>
                <a:gd name="T30" fmla="*/ 37 w 160"/>
                <a:gd name="T31" fmla="*/ 46 h 109"/>
                <a:gd name="T32" fmla="*/ 56 w 160"/>
                <a:gd name="T33" fmla="*/ 69 h 109"/>
                <a:gd name="T34" fmla="*/ 60 w 160"/>
                <a:gd name="T35" fmla="*/ 102 h 109"/>
                <a:gd name="T36" fmla="*/ 79 w 160"/>
                <a:gd name="T37" fmla="*/ 109 h 109"/>
                <a:gd name="T38" fmla="*/ 98 w 160"/>
                <a:gd name="T39" fmla="*/ 102 h 109"/>
                <a:gd name="T40" fmla="*/ 102 w 160"/>
                <a:gd name="T41" fmla="*/ 69 h 109"/>
                <a:gd name="T42" fmla="*/ 129 w 160"/>
                <a:gd name="T43" fmla="*/ 46 h 109"/>
                <a:gd name="T44" fmla="*/ 139 w 160"/>
                <a:gd name="T45" fmla="*/ 49 h 109"/>
                <a:gd name="T46" fmla="*/ 154 w 160"/>
                <a:gd name="T47" fmla="*/ 43 h 109"/>
                <a:gd name="T48" fmla="*/ 160 w 160"/>
                <a:gd name="T49" fmla="*/ 27 h 109"/>
                <a:gd name="T50" fmla="*/ 154 w 160"/>
                <a:gd name="T51" fmla="*/ 12 h 109"/>
                <a:gd name="T52" fmla="*/ 17 w 160"/>
                <a:gd name="T53" fmla="*/ 32 h 109"/>
                <a:gd name="T54" fmla="*/ 14 w 160"/>
                <a:gd name="T55" fmla="*/ 24 h 109"/>
                <a:gd name="T56" fmla="*/ 17 w 160"/>
                <a:gd name="T57" fmla="*/ 17 h 109"/>
                <a:gd name="T58" fmla="*/ 25 w 160"/>
                <a:gd name="T59" fmla="*/ 13 h 109"/>
                <a:gd name="T60" fmla="*/ 33 w 160"/>
                <a:gd name="T61" fmla="*/ 17 h 109"/>
                <a:gd name="T62" fmla="*/ 33 w 160"/>
                <a:gd name="T63" fmla="*/ 32 h 109"/>
                <a:gd name="T64" fmla="*/ 17 w 160"/>
                <a:gd name="T65" fmla="*/ 32 h 109"/>
                <a:gd name="T66" fmla="*/ 144 w 160"/>
                <a:gd name="T67" fmla="*/ 33 h 109"/>
                <a:gd name="T68" fmla="*/ 133 w 160"/>
                <a:gd name="T69" fmla="*/ 33 h 109"/>
                <a:gd name="T70" fmla="*/ 131 w 160"/>
                <a:gd name="T71" fmla="*/ 27 h 109"/>
                <a:gd name="T72" fmla="*/ 133 w 160"/>
                <a:gd name="T73" fmla="*/ 22 h 109"/>
                <a:gd name="T74" fmla="*/ 139 w 160"/>
                <a:gd name="T75" fmla="*/ 20 h 109"/>
                <a:gd name="T76" fmla="*/ 144 w 160"/>
                <a:gd name="T77" fmla="*/ 22 h 109"/>
                <a:gd name="T78" fmla="*/ 146 w 160"/>
                <a:gd name="T79" fmla="*/ 27 h 109"/>
                <a:gd name="T80" fmla="*/ 144 w 160"/>
                <a:gd name="T81" fmla="*/ 3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09">
                  <a:moveTo>
                    <a:pt x="154" y="12"/>
                  </a:moveTo>
                  <a:cubicBezTo>
                    <a:pt x="150" y="8"/>
                    <a:pt x="144" y="6"/>
                    <a:pt x="139" y="6"/>
                  </a:cubicBezTo>
                  <a:cubicBezTo>
                    <a:pt x="133" y="6"/>
                    <a:pt x="127" y="8"/>
                    <a:pt x="123" y="12"/>
                  </a:cubicBezTo>
                  <a:cubicBezTo>
                    <a:pt x="119" y="16"/>
                    <a:pt x="117" y="22"/>
                    <a:pt x="117" y="27"/>
                  </a:cubicBezTo>
                  <a:cubicBezTo>
                    <a:pt x="117" y="31"/>
                    <a:pt x="118" y="34"/>
                    <a:pt x="119" y="36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89" y="57"/>
                    <a:pt x="84" y="56"/>
                    <a:pt x="79" y="56"/>
                  </a:cubicBezTo>
                  <a:cubicBezTo>
                    <a:pt x="74" y="56"/>
                    <a:pt x="70" y="57"/>
                    <a:pt x="66" y="59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2" y="27"/>
                    <a:pt x="51" y="15"/>
                    <a:pt x="43" y="7"/>
                  </a:cubicBezTo>
                  <a:cubicBezTo>
                    <a:pt x="38" y="2"/>
                    <a:pt x="32" y="0"/>
                    <a:pt x="25" y="0"/>
                  </a:cubicBezTo>
                  <a:cubicBezTo>
                    <a:pt x="19" y="0"/>
                    <a:pt x="12" y="2"/>
                    <a:pt x="8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8" y="42"/>
                  </a:cubicBezTo>
                  <a:cubicBezTo>
                    <a:pt x="12" y="47"/>
                    <a:pt x="19" y="49"/>
                    <a:pt x="25" y="49"/>
                  </a:cubicBezTo>
                  <a:cubicBezTo>
                    <a:pt x="29" y="49"/>
                    <a:pt x="33" y="48"/>
                    <a:pt x="37" y="46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0" y="79"/>
                    <a:pt x="51" y="93"/>
                    <a:pt x="60" y="102"/>
                  </a:cubicBezTo>
                  <a:cubicBezTo>
                    <a:pt x="65" y="107"/>
                    <a:pt x="72" y="109"/>
                    <a:pt x="79" y="109"/>
                  </a:cubicBezTo>
                  <a:cubicBezTo>
                    <a:pt x="86" y="109"/>
                    <a:pt x="93" y="107"/>
                    <a:pt x="98" y="102"/>
                  </a:cubicBezTo>
                  <a:cubicBezTo>
                    <a:pt x="107" y="93"/>
                    <a:pt x="108" y="80"/>
                    <a:pt x="102" y="6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2" y="48"/>
                    <a:pt x="135" y="49"/>
                    <a:pt x="139" y="49"/>
                  </a:cubicBezTo>
                  <a:cubicBezTo>
                    <a:pt x="144" y="49"/>
                    <a:pt x="150" y="47"/>
                    <a:pt x="154" y="43"/>
                  </a:cubicBezTo>
                  <a:cubicBezTo>
                    <a:pt x="158" y="38"/>
                    <a:pt x="160" y="33"/>
                    <a:pt x="160" y="27"/>
                  </a:cubicBezTo>
                  <a:cubicBezTo>
                    <a:pt x="160" y="22"/>
                    <a:pt x="158" y="16"/>
                    <a:pt x="154" y="12"/>
                  </a:cubicBezTo>
                  <a:moveTo>
                    <a:pt x="17" y="32"/>
                  </a:moveTo>
                  <a:cubicBezTo>
                    <a:pt x="15" y="30"/>
                    <a:pt x="14" y="27"/>
                    <a:pt x="14" y="24"/>
                  </a:cubicBezTo>
                  <a:cubicBezTo>
                    <a:pt x="14" y="21"/>
                    <a:pt x="15" y="19"/>
                    <a:pt x="17" y="17"/>
                  </a:cubicBezTo>
                  <a:cubicBezTo>
                    <a:pt x="20" y="14"/>
                    <a:pt x="22" y="13"/>
                    <a:pt x="25" y="13"/>
                  </a:cubicBezTo>
                  <a:cubicBezTo>
                    <a:pt x="28" y="13"/>
                    <a:pt x="31" y="14"/>
                    <a:pt x="33" y="17"/>
                  </a:cubicBezTo>
                  <a:cubicBezTo>
                    <a:pt x="38" y="21"/>
                    <a:pt x="38" y="28"/>
                    <a:pt x="33" y="32"/>
                  </a:cubicBezTo>
                  <a:cubicBezTo>
                    <a:pt x="29" y="37"/>
                    <a:pt x="22" y="37"/>
                    <a:pt x="17" y="32"/>
                  </a:cubicBezTo>
                  <a:moveTo>
                    <a:pt x="144" y="33"/>
                  </a:moveTo>
                  <a:cubicBezTo>
                    <a:pt x="141" y="36"/>
                    <a:pt x="136" y="36"/>
                    <a:pt x="133" y="33"/>
                  </a:cubicBezTo>
                  <a:cubicBezTo>
                    <a:pt x="132" y="31"/>
                    <a:pt x="131" y="29"/>
                    <a:pt x="131" y="27"/>
                  </a:cubicBezTo>
                  <a:cubicBezTo>
                    <a:pt x="131" y="25"/>
                    <a:pt x="132" y="23"/>
                    <a:pt x="133" y="22"/>
                  </a:cubicBezTo>
                  <a:cubicBezTo>
                    <a:pt x="135" y="20"/>
                    <a:pt x="137" y="20"/>
                    <a:pt x="139" y="20"/>
                  </a:cubicBezTo>
                  <a:cubicBezTo>
                    <a:pt x="141" y="20"/>
                    <a:pt x="143" y="20"/>
                    <a:pt x="144" y="22"/>
                  </a:cubicBezTo>
                  <a:cubicBezTo>
                    <a:pt x="146" y="23"/>
                    <a:pt x="146" y="25"/>
                    <a:pt x="146" y="27"/>
                  </a:cubicBezTo>
                  <a:cubicBezTo>
                    <a:pt x="146" y="29"/>
                    <a:pt x="146" y="31"/>
                    <a:pt x="144" y="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500967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656668" y="3751791"/>
              <a:ext cx="19198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schemeClr val="bg1"/>
                </a:solidFill>
              </a:endParaRPr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483870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26817" y="2551642"/>
            <a:ext cx="1919816" cy="1661814"/>
            <a:chOff x="7126817" y="2551642"/>
            <a:chExt cx="1919816" cy="1661814"/>
          </a:xfrm>
        </p:grpSpPr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7893051" y="2551642"/>
              <a:ext cx="389467" cy="493183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21532" name="Freeform 28"/>
              <p:cNvSpPr>
                <a:spLocks/>
              </p:cNvSpPr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3" name="Freeform 29"/>
              <p:cNvSpPr>
                <a:spLocks/>
              </p:cNvSpPr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4" name="Freeform 30"/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5" name="Freeform 31"/>
              <p:cNvSpPr>
                <a:spLocks/>
              </p:cNvSpPr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6" name="Freeform 32"/>
              <p:cNvSpPr>
                <a:spLocks/>
              </p:cNvSpPr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7479829" y="3184524"/>
              <a:ext cx="1213794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1268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>
              <a:off x="7296151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641417" y="2545291"/>
            <a:ext cx="1919816" cy="1668165"/>
            <a:chOff x="9641417" y="2545291"/>
            <a:chExt cx="1919816" cy="1668165"/>
          </a:xfrm>
        </p:grpSpPr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10409767" y="2545291"/>
              <a:ext cx="412751" cy="508000"/>
              <a:chOff x="0" y="0"/>
              <a:chExt cx="134" cy="163"/>
            </a:xfrm>
            <a:solidFill>
              <a:schemeClr val="bg1"/>
            </a:solidFill>
          </p:grpSpPr>
          <p:sp>
            <p:nvSpPr>
              <p:cNvPr id="21528" name="Freeform 24"/>
              <p:cNvSpPr>
                <a:spLocks noEditPoints="1"/>
              </p:cNvSpPr>
              <p:nvPr/>
            </p:nvSpPr>
            <p:spPr bwMode="auto">
              <a:xfrm>
                <a:off x="0" y="0"/>
                <a:ext cx="134" cy="163"/>
              </a:xfrm>
              <a:custGeom>
                <a:avLst/>
                <a:gdLst>
                  <a:gd name="T0" fmla="*/ 0 w 134"/>
                  <a:gd name="T1" fmla="*/ 0 h 163"/>
                  <a:gd name="T2" fmla="*/ 0 w 134"/>
                  <a:gd name="T3" fmla="*/ 163 h 163"/>
                  <a:gd name="T4" fmla="*/ 92 w 134"/>
                  <a:gd name="T5" fmla="*/ 163 h 163"/>
                  <a:gd name="T6" fmla="*/ 134 w 134"/>
                  <a:gd name="T7" fmla="*/ 121 h 163"/>
                  <a:gd name="T8" fmla="*/ 134 w 134"/>
                  <a:gd name="T9" fmla="*/ 0 h 163"/>
                  <a:gd name="T10" fmla="*/ 0 w 134"/>
                  <a:gd name="T11" fmla="*/ 0 h 163"/>
                  <a:gd name="T12" fmla="*/ 14 w 134"/>
                  <a:gd name="T13" fmla="*/ 14 h 163"/>
                  <a:gd name="T14" fmla="*/ 120 w 134"/>
                  <a:gd name="T15" fmla="*/ 14 h 163"/>
                  <a:gd name="T16" fmla="*/ 120 w 134"/>
                  <a:gd name="T17" fmla="*/ 112 h 163"/>
                  <a:gd name="T18" fmla="*/ 83 w 134"/>
                  <a:gd name="T19" fmla="*/ 112 h 163"/>
                  <a:gd name="T20" fmla="*/ 83 w 134"/>
                  <a:gd name="T21" fmla="*/ 150 h 163"/>
                  <a:gd name="T22" fmla="*/ 14 w 134"/>
                  <a:gd name="T23" fmla="*/ 150 h 163"/>
                  <a:gd name="T24" fmla="*/ 14 w 134"/>
                  <a:gd name="T25" fmla="*/ 14 h 163"/>
                  <a:gd name="T26" fmla="*/ 111 w 134"/>
                  <a:gd name="T27" fmla="*/ 125 h 163"/>
                  <a:gd name="T28" fmla="*/ 96 w 134"/>
                  <a:gd name="T29" fmla="*/ 140 h 163"/>
                  <a:gd name="T30" fmla="*/ 96 w 134"/>
                  <a:gd name="T31" fmla="*/ 125 h 163"/>
                  <a:gd name="T32" fmla="*/ 111 w 134"/>
                  <a:gd name="T33" fmla="*/ 12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4" h="163">
                    <a:moveTo>
                      <a:pt x="0" y="0"/>
                    </a:moveTo>
                    <a:lnTo>
                      <a:pt x="0" y="163"/>
                    </a:lnTo>
                    <a:lnTo>
                      <a:pt x="92" y="163"/>
                    </a:lnTo>
                    <a:lnTo>
                      <a:pt x="134" y="12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14" y="14"/>
                    </a:moveTo>
                    <a:lnTo>
                      <a:pt x="120" y="14"/>
                    </a:lnTo>
                    <a:lnTo>
                      <a:pt x="120" y="112"/>
                    </a:lnTo>
                    <a:lnTo>
                      <a:pt x="83" y="112"/>
                    </a:lnTo>
                    <a:lnTo>
                      <a:pt x="83" y="150"/>
                    </a:lnTo>
                    <a:lnTo>
                      <a:pt x="14" y="150"/>
                    </a:lnTo>
                    <a:lnTo>
                      <a:pt x="14" y="14"/>
                    </a:lnTo>
                    <a:close/>
                    <a:moveTo>
                      <a:pt x="111" y="125"/>
                    </a:moveTo>
                    <a:lnTo>
                      <a:pt x="96" y="140"/>
                    </a:lnTo>
                    <a:lnTo>
                      <a:pt x="96" y="125"/>
                    </a:lnTo>
                    <a:lnTo>
                      <a:pt x="111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37" y="44"/>
                <a:ext cx="59" cy="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7" y="83"/>
                <a:ext cx="38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9996545" y="3184524"/>
              <a:ext cx="1213795" cy="297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zh-CN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9641417" y="3751791"/>
              <a:ext cx="19198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 algn="ctr"/>
              <a:r>
                <a:rPr lang="zh-CN" altLang="en-US" sz="1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在这里进行编辑内容，建议使用微软雅黑，大小可进行适当调整，模板中的所有图片都可进行替换编辑。</a:t>
              </a:r>
              <a:endParaRPr lang="zh-CN" altLang="en-US" sz="1067" dirty="0">
                <a:solidFill>
                  <a:prstClr val="white"/>
                </a:solidFill>
              </a:endParaRPr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9806518" y="3569757"/>
              <a:ext cx="1536700" cy="0"/>
            </a:xfrm>
            <a:prstGeom prst="line">
              <a:avLst/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656667" y="4826060"/>
            <a:ext cx="70082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在这里进行编辑内容，建议使用微软雅黑，大小可进行适当调整，模板中的所有图片都可进行替换编辑。</a:t>
            </a: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6860117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9359900" y="2524125"/>
            <a:ext cx="0" cy="1824567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3" name="矩形 32"/>
          <p:cNvSpPr/>
          <p:nvPr/>
        </p:nvSpPr>
        <p:spPr>
          <a:xfrm>
            <a:off x="0" y="373385"/>
            <a:ext cx="982639" cy="540935"/>
          </a:xfrm>
          <a:prstGeom prst="rect">
            <a:avLst/>
          </a:prstGeom>
          <a:solidFill>
            <a:srgbClr val="263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2639" y="443797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631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急诊看病模块</a:t>
            </a:r>
            <a:endParaRPr lang="en-US" altLang="zh-CN" sz="2000" b="1" dirty="0">
              <a:solidFill>
                <a:srgbClr val="2631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053AD0-1739-4E26-998A-C91611131DA7}"/>
              </a:ext>
            </a:extLst>
          </p:cNvPr>
          <p:cNvSpPr/>
          <p:nvPr/>
        </p:nvSpPr>
        <p:spPr>
          <a:xfrm>
            <a:off x="405353" y="1455112"/>
            <a:ext cx="3218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急诊看病模块是对常规看病模块的补充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D71519B-4325-44FB-83F2-01D7FF45A977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15739" y="373384"/>
            <a:ext cx="7193621" cy="6484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73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/>
      <p:bldP spid="21548" grpId="0" animBg="1"/>
      <p:bldP spid="21549" grpId="0" animBg="1"/>
      <p:bldP spid="33" grpId="0" animBg="1"/>
      <p:bldP spid="3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冯振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1931</Words>
  <Application>Microsoft Office PowerPoint</Application>
  <PresentationFormat>宽屏</PresentationFormat>
  <Paragraphs>146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冯振振</dc:creator>
  <cp:lastModifiedBy>1</cp:lastModifiedBy>
  <cp:revision>161</cp:revision>
  <dcterms:created xsi:type="dcterms:W3CDTF">2017-05-28T02:29:58Z</dcterms:created>
  <dcterms:modified xsi:type="dcterms:W3CDTF">2021-01-01T03:36:01Z</dcterms:modified>
</cp:coreProperties>
</file>