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4A11B-3F80-44EB-AFE2-0C1CCD3156DB}" type="doc">
      <dgm:prSet loTypeId="urn:microsoft.com/office/officeart/2008/layout/HorizontalMultiLevelHierarchy" loCatId="hierarchy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DFA8E5C3-154A-4471-8301-D66EC93F0546}">
      <dgm:prSet phldrT="[文本]"/>
      <dgm:spPr/>
      <dgm:t>
        <a:bodyPr/>
        <a:lstStyle/>
        <a:p>
          <a:r>
            <a:rPr lang="zh-CN" altLang="en-US" dirty="0"/>
            <a:t>城市共享停车管理系统</a:t>
          </a:r>
        </a:p>
      </dgm:t>
    </dgm:pt>
    <dgm:pt modelId="{FCCC07A9-7B04-4A97-8DEA-2B79C975AF1C}" type="parTrans" cxnId="{13A4D26A-3AAA-4749-AAA9-12DC51F71A97}">
      <dgm:prSet/>
      <dgm:spPr/>
      <dgm:t>
        <a:bodyPr/>
        <a:lstStyle/>
        <a:p>
          <a:endParaRPr lang="zh-CN" altLang="en-US"/>
        </a:p>
      </dgm:t>
    </dgm:pt>
    <dgm:pt modelId="{3A851832-A3F6-4351-965D-3090D665BB13}" type="sibTrans" cxnId="{13A4D26A-3AAA-4749-AAA9-12DC51F71A97}">
      <dgm:prSet/>
      <dgm:spPr/>
      <dgm:t>
        <a:bodyPr/>
        <a:lstStyle/>
        <a:p>
          <a:endParaRPr lang="zh-CN" altLang="en-US"/>
        </a:p>
      </dgm:t>
    </dgm:pt>
    <dgm:pt modelId="{E948A809-53A4-47C2-BF6F-CAB57448FB78}">
      <dgm:prSet phldrT="[文本]"/>
      <dgm:spPr/>
      <dgm:t>
        <a:bodyPr/>
        <a:lstStyle/>
        <a:p>
          <a:r>
            <a:rPr lang="zh-CN" altLang="en-US" dirty="0"/>
            <a:t>司机管理</a:t>
          </a:r>
        </a:p>
      </dgm:t>
    </dgm:pt>
    <dgm:pt modelId="{B105AC81-25F6-4E21-B8C2-B8B2C31BE623}" type="parTrans" cxnId="{91199B7B-09EA-4B55-B8DA-DC2314360EA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endParaRPr lang="zh-CN" altLang="en-US"/>
        </a:p>
      </dgm:t>
    </dgm:pt>
    <dgm:pt modelId="{F2ECC985-AE20-4CDE-818E-DFB426255A4B}" type="sibTrans" cxnId="{91199B7B-09EA-4B55-B8DA-DC2314360EA5}">
      <dgm:prSet/>
      <dgm:spPr/>
      <dgm:t>
        <a:bodyPr/>
        <a:lstStyle/>
        <a:p>
          <a:endParaRPr lang="zh-CN" altLang="en-US"/>
        </a:p>
      </dgm:t>
    </dgm:pt>
    <dgm:pt modelId="{D58DD017-C9D6-4C91-9BF7-EA7D0F65DCA1}">
      <dgm:prSet phldrT="[文本]"/>
      <dgm:spPr/>
      <dgm:t>
        <a:bodyPr/>
        <a:lstStyle/>
        <a:p>
          <a:r>
            <a:rPr lang="zh-CN" altLang="en-US" dirty="0"/>
            <a:t>系统管理员</a:t>
          </a:r>
        </a:p>
      </dgm:t>
    </dgm:pt>
    <dgm:pt modelId="{2D29F64C-7D98-47FA-BFC4-86712CCECFB9}" type="parTrans" cxnId="{40496C8E-CCEE-43BA-AA8A-2D859414E6C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endParaRPr lang="zh-CN" altLang="en-US"/>
        </a:p>
      </dgm:t>
    </dgm:pt>
    <dgm:pt modelId="{D5CEB5F6-ADF5-4E6C-82F6-2DAF0F8ADE6E}" type="sibTrans" cxnId="{40496C8E-CCEE-43BA-AA8A-2D859414E6CC}">
      <dgm:prSet/>
      <dgm:spPr/>
      <dgm:t>
        <a:bodyPr/>
        <a:lstStyle/>
        <a:p>
          <a:endParaRPr lang="zh-CN" altLang="en-US"/>
        </a:p>
      </dgm:t>
    </dgm:pt>
    <dgm:pt modelId="{1E0B0DE2-1AA4-4433-9B87-212ABB85F09E}">
      <dgm:prSet/>
      <dgm:spPr/>
      <dgm:t>
        <a:bodyPr/>
        <a:lstStyle/>
        <a:p>
          <a:r>
            <a:rPr lang="zh-CN" altLang="en-US" dirty="0"/>
            <a:t>停车场管理员管理</a:t>
          </a:r>
        </a:p>
      </dgm:t>
    </dgm:pt>
    <dgm:pt modelId="{E765E2C1-F621-4E97-A203-B545BDC3EE9B}" type="parTrans" cxnId="{F7B90683-F6AF-47BF-BF16-F879911C20E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endParaRPr lang="zh-CN" altLang="en-US"/>
        </a:p>
      </dgm:t>
    </dgm:pt>
    <dgm:pt modelId="{70768EC5-9E9B-46C1-879A-2E56B1C8B911}" type="sibTrans" cxnId="{F7B90683-F6AF-47BF-BF16-F879911C20E4}">
      <dgm:prSet/>
      <dgm:spPr/>
      <dgm:t>
        <a:bodyPr/>
        <a:lstStyle/>
        <a:p>
          <a:endParaRPr lang="zh-CN" altLang="en-US"/>
        </a:p>
      </dgm:t>
    </dgm:pt>
    <dgm:pt modelId="{18F25A60-77F3-440F-9B7E-9A42EF3DD6CA}">
      <dgm:prSet/>
      <dgm:spPr/>
      <dgm:t>
        <a:bodyPr/>
        <a:lstStyle/>
        <a:p>
          <a:r>
            <a:rPr lang="zh-CN" altLang="en-US" dirty="0"/>
            <a:t>司机个人信息管理</a:t>
          </a:r>
        </a:p>
      </dgm:t>
    </dgm:pt>
    <dgm:pt modelId="{A6F9EA5A-309D-4739-8E8A-562DAC68896C}" type="parTrans" cxnId="{59AD4F8D-9E98-40A3-838A-15610ED4008E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>
          <a:headEnd type="none" w="med" len="med"/>
          <a:tailEnd type="none" w="med" len="med"/>
        </a:ln>
      </dgm:spPr>
      <dgm:t>
        <a:bodyPr/>
        <a:lstStyle/>
        <a:p>
          <a:endParaRPr lang="zh-CN" altLang="en-US"/>
        </a:p>
      </dgm:t>
    </dgm:pt>
    <dgm:pt modelId="{A0FC7425-B096-4E55-BC70-59F268423227}" type="sibTrans" cxnId="{59AD4F8D-9E98-40A3-838A-15610ED4008E}">
      <dgm:prSet/>
      <dgm:spPr/>
      <dgm:t>
        <a:bodyPr/>
        <a:lstStyle/>
        <a:p>
          <a:endParaRPr lang="zh-CN" altLang="en-US"/>
        </a:p>
      </dgm:t>
    </dgm:pt>
    <dgm:pt modelId="{D3AE2DBB-0E94-4A45-90D6-7ACDE09AC9D4}">
      <dgm:prSet/>
      <dgm:spPr/>
      <dgm:t>
        <a:bodyPr/>
        <a:lstStyle/>
        <a:p>
          <a:r>
            <a:rPr lang="zh-CN" altLang="en-US" dirty="0"/>
            <a:t>目的地查询</a:t>
          </a:r>
        </a:p>
      </dgm:t>
    </dgm:pt>
    <dgm:pt modelId="{59A56301-8A1D-4A1A-ADCB-B34F02A3CE21}" type="parTrans" cxnId="{5697C1DE-9F63-4517-B1F0-4566E27EB1CA}">
      <dgm:prSet/>
      <dgm:spPr/>
      <dgm:t>
        <a:bodyPr/>
        <a:lstStyle/>
        <a:p>
          <a:endParaRPr lang="zh-CN" altLang="en-US"/>
        </a:p>
      </dgm:t>
    </dgm:pt>
    <dgm:pt modelId="{2AB44589-9D55-4EAE-A245-0ACAA99C4A1C}" type="sibTrans" cxnId="{5697C1DE-9F63-4517-B1F0-4566E27EB1CA}">
      <dgm:prSet/>
      <dgm:spPr/>
      <dgm:t>
        <a:bodyPr/>
        <a:lstStyle/>
        <a:p>
          <a:endParaRPr lang="zh-CN" altLang="en-US"/>
        </a:p>
      </dgm:t>
    </dgm:pt>
    <dgm:pt modelId="{D81FAA74-9139-45CD-AB86-6E8332EF97E3}">
      <dgm:prSet/>
      <dgm:spPr/>
      <dgm:t>
        <a:bodyPr/>
        <a:lstStyle/>
        <a:p>
          <a:r>
            <a:rPr lang="zh-CN" altLang="en-US" dirty="0"/>
            <a:t>计费错误申请</a:t>
          </a:r>
        </a:p>
      </dgm:t>
    </dgm:pt>
    <dgm:pt modelId="{81304241-27E2-4028-BF4B-419AB4809884}" type="parTrans" cxnId="{F5908655-B4FE-4AF3-92D8-DA3340AD967F}">
      <dgm:prSet/>
      <dgm:spPr/>
      <dgm:t>
        <a:bodyPr/>
        <a:lstStyle/>
        <a:p>
          <a:endParaRPr lang="zh-CN" altLang="en-US"/>
        </a:p>
      </dgm:t>
    </dgm:pt>
    <dgm:pt modelId="{AA9682AB-DE8B-4B96-BA4A-8F2C28CCA662}" type="sibTrans" cxnId="{F5908655-B4FE-4AF3-92D8-DA3340AD967F}">
      <dgm:prSet/>
      <dgm:spPr/>
      <dgm:t>
        <a:bodyPr/>
        <a:lstStyle/>
        <a:p>
          <a:endParaRPr lang="zh-CN" altLang="en-US"/>
        </a:p>
      </dgm:t>
    </dgm:pt>
    <dgm:pt modelId="{7DB4D922-78A7-448F-9B1B-BE64BD104606}">
      <dgm:prSet/>
      <dgm:spPr/>
      <dgm:t>
        <a:bodyPr/>
        <a:lstStyle/>
        <a:p>
          <a:r>
            <a:rPr lang="zh-CN" altLang="en-US" dirty="0"/>
            <a:t>计费规则管理</a:t>
          </a:r>
        </a:p>
      </dgm:t>
    </dgm:pt>
    <dgm:pt modelId="{9496FC40-B041-44F5-B04F-F2DCF47677A1}" type="parTrans" cxnId="{3D8229FF-0F19-403C-9A91-7069534E77F5}">
      <dgm:prSet/>
      <dgm:spPr/>
      <dgm:t>
        <a:bodyPr/>
        <a:lstStyle/>
        <a:p>
          <a:endParaRPr lang="zh-CN" altLang="en-US"/>
        </a:p>
      </dgm:t>
    </dgm:pt>
    <dgm:pt modelId="{8A351347-128D-49C7-B649-F2039BF39121}" type="sibTrans" cxnId="{3D8229FF-0F19-403C-9A91-7069534E77F5}">
      <dgm:prSet/>
      <dgm:spPr/>
      <dgm:t>
        <a:bodyPr/>
        <a:lstStyle/>
        <a:p>
          <a:endParaRPr lang="zh-CN" altLang="en-US"/>
        </a:p>
      </dgm:t>
    </dgm:pt>
    <dgm:pt modelId="{176C3EB3-67DB-4D88-A3ED-B7FCC5048532}">
      <dgm:prSet/>
      <dgm:spPr/>
      <dgm:t>
        <a:bodyPr/>
        <a:lstStyle/>
        <a:p>
          <a:r>
            <a:rPr lang="zh-CN" altLang="en-US" dirty="0"/>
            <a:t>计费错误管理</a:t>
          </a:r>
        </a:p>
      </dgm:t>
    </dgm:pt>
    <dgm:pt modelId="{E0E3C5BD-E2A1-419C-82E8-F19F0DF2EE74}" type="parTrans" cxnId="{EB86FC39-5422-44D7-B29A-9A1BC87861F1}">
      <dgm:prSet/>
      <dgm:spPr/>
      <dgm:t>
        <a:bodyPr/>
        <a:lstStyle/>
        <a:p>
          <a:endParaRPr lang="zh-CN" altLang="en-US"/>
        </a:p>
      </dgm:t>
    </dgm:pt>
    <dgm:pt modelId="{BCCD0BCD-A75C-4539-ADA0-CD1A6FA072AD}" type="sibTrans" cxnId="{EB86FC39-5422-44D7-B29A-9A1BC87861F1}">
      <dgm:prSet/>
      <dgm:spPr/>
      <dgm:t>
        <a:bodyPr/>
        <a:lstStyle/>
        <a:p>
          <a:endParaRPr lang="zh-CN" altLang="en-US"/>
        </a:p>
      </dgm:t>
    </dgm:pt>
    <dgm:pt modelId="{D5733A2B-4A7A-4634-A655-766EAB0B4CF5}">
      <dgm:prSet/>
      <dgm:spPr/>
      <dgm:t>
        <a:bodyPr/>
        <a:lstStyle/>
        <a:p>
          <a:r>
            <a:rPr lang="zh-CN" altLang="en-US" dirty="0"/>
            <a:t>成绩输入</a:t>
          </a:r>
          <a:endParaRPr lang="en-US" altLang="zh-CN" dirty="0"/>
        </a:p>
      </dgm:t>
    </dgm:pt>
    <dgm:pt modelId="{93F7C96E-ED04-4032-93F4-7F24CFCAEF62}" type="parTrans" cxnId="{BFCB2341-567C-479F-88E1-0054216690E5}">
      <dgm:prSet/>
      <dgm:spPr/>
      <dgm:t>
        <a:bodyPr/>
        <a:lstStyle/>
        <a:p>
          <a:endParaRPr lang="zh-CN" altLang="en-US"/>
        </a:p>
      </dgm:t>
    </dgm:pt>
    <dgm:pt modelId="{E2C20E0F-2322-4153-B1DC-A51331D0BECC}" type="sibTrans" cxnId="{BFCB2341-567C-479F-88E1-0054216690E5}">
      <dgm:prSet/>
      <dgm:spPr/>
      <dgm:t>
        <a:bodyPr/>
        <a:lstStyle/>
        <a:p>
          <a:endParaRPr lang="zh-CN" altLang="en-US"/>
        </a:p>
      </dgm:t>
    </dgm:pt>
    <dgm:pt modelId="{7CE81A6A-B864-4A3A-B3AA-C656FC4257EA}">
      <dgm:prSet/>
      <dgm:spPr/>
      <dgm:t>
        <a:bodyPr/>
        <a:lstStyle/>
        <a:p>
          <a:r>
            <a:rPr lang="zh-CN" altLang="en-US" dirty="0"/>
            <a:t>停车场管理员个人信息管理</a:t>
          </a:r>
        </a:p>
      </dgm:t>
    </dgm:pt>
    <dgm:pt modelId="{B00C9AC5-C26E-40AE-8055-5CA413095918}" type="parTrans" cxnId="{760368EF-25BE-4E0F-97FE-096EB83EE957}">
      <dgm:prSet/>
      <dgm:spPr/>
      <dgm:t>
        <a:bodyPr/>
        <a:lstStyle/>
        <a:p>
          <a:endParaRPr lang="zh-CN" altLang="en-US"/>
        </a:p>
      </dgm:t>
    </dgm:pt>
    <dgm:pt modelId="{8C76CDB6-20AC-46E8-83FA-5B7D68972B26}" type="sibTrans" cxnId="{760368EF-25BE-4E0F-97FE-096EB83EE957}">
      <dgm:prSet/>
      <dgm:spPr/>
      <dgm:t>
        <a:bodyPr/>
        <a:lstStyle/>
        <a:p>
          <a:endParaRPr lang="zh-CN" altLang="en-US"/>
        </a:p>
      </dgm:t>
    </dgm:pt>
    <dgm:pt modelId="{7BAB49C6-F21E-4C2B-8AEF-C03EBA50E52C}">
      <dgm:prSet/>
      <dgm:spPr/>
      <dgm:t>
        <a:bodyPr/>
        <a:lstStyle/>
        <a:p>
          <a:r>
            <a:rPr lang="zh-CN" altLang="en-US" dirty="0"/>
            <a:t>用户管理</a:t>
          </a:r>
        </a:p>
      </dgm:t>
    </dgm:pt>
    <dgm:pt modelId="{7C5904A4-097E-4198-9644-F13694992B85}" type="parTrans" cxnId="{34BBA40F-7EC2-4C7F-925E-95DD9EE00FF3}">
      <dgm:prSet/>
      <dgm:spPr/>
      <dgm:t>
        <a:bodyPr/>
        <a:lstStyle/>
        <a:p>
          <a:endParaRPr lang="zh-CN" altLang="en-US"/>
        </a:p>
      </dgm:t>
    </dgm:pt>
    <dgm:pt modelId="{D59ECB9B-A7CF-4918-8402-67206211047A}" type="sibTrans" cxnId="{34BBA40F-7EC2-4C7F-925E-95DD9EE00FF3}">
      <dgm:prSet/>
      <dgm:spPr/>
      <dgm:t>
        <a:bodyPr/>
        <a:lstStyle/>
        <a:p>
          <a:endParaRPr lang="zh-CN" altLang="en-US"/>
        </a:p>
      </dgm:t>
    </dgm:pt>
    <dgm:pt modelId="{B7817059-16DE-4CBD-9899-C4954D5CB435}">
      <dgm:prSet/>
      <dgm:spPr/>
      <dgm:t>
        <a:bodyPr/>
        <a:lstStyle/>
        <a:p>
          <a:r>
            <a:rPr lang="zh-CN" altLang="en-US" dirty="0"/>
            <a:t>修改个人信息</a:t>
          </a:r>
        </a:p>
      </dgm:t>
    </dgm:pt>
    <dgm:pt modelId="{C8FD41A0-8CA3-40E3-8579-DAA2D67E8B35}" type="parTrans" cxnId="{40DB8C31-2AD9-4B20-9642-E8F57A3F32DF}">
      <dgm:prSet/>
      <dgm:spPr/>
      <dgm:t>
        <a:bodyPr/>
        <a:lstStyle/>
        <a:p>
          <a:endParaRPr lang="zh-CN" altLang="en-US"/>
        </a:p>
      </dgm:t>
    </dgm:pt>
    <dgm:pt modelId="{D1D20D1E-A1DF-4CC7-9101-42EDF6075AEC}" type="sibTrans" cxnId="{40DB8C31-2AD9-4B20-9642-E8F57A3F32DF}">
      <dgm:prSet/>
      <dgm:spPr/>
      <dgm:t>
        <a:bodyPr/>
        <a:lstStyle/>
        <a:p>
          <a:endParaRPr lang="zh-CN" altLang="en-US"/>
        </a:p>
      </dgm:t>
    </dgm:pt>
    <dgm:pt modelId="{A357062F-59AE-4CF8-A34A-E0D45310A151}">
      <dgm:prSet/>
      <dgm:spPr/>
      <dgm:t>
        <a:bodyPr/>
        <a:lstStyle/>
        <a:p>
          <a:r>
            <a:rPr lang="zh-CN" altLang="en-US" dirty="0"/>
            <a:t>登录个人界面</a:t>
          </a:r>
        </a:p>
      </dgm:t>
    </dgm:pt>
    <dgm:pt modelId="{0967B04A-03A6-445D-9BEA-E28845000401}" type="parTrans" cxnId="{D4756491-9B6C-4EC9-A510-AB0409D2E3A1}">
      <dgm:prSet/>
      <dgm:spPr/>
      <dgm:t>
        <a:bodyPr/>
        <a:lstStyle/>
        <a:p>
          <a:endParaRPr lang="zh-CN" altLang="en-US"/>
        </a:p>
      </dgm:t>
    </dgm:pt>
    <dgm:pt modelId="{19BE1FAA-34C4-455D-8D86-3CA35FC8FDE0}" type="sibTrans" cxnId="{D4756491-9B6C-4EC9-A510-AB0409D2E3A1}">
      <dgm:prSet/>
      <dgm:spPr/>
      <dgm:t>
        <a:bodyPr/>
        <a:lstStyle/>
        <a:p>
          <a:endParaRPr lang="zh-CN" altLang="en-US"/>
        </a:p>
      </dgm:t>
    </dgm:pt>
    <dgm:pt modelId="{D3758D40-DA54-4875-84E9-BCEC401D2A66}">
      <dgm:prSet/>
      <dgm:spPr/>
      <dgm:t>
        <a:bodyPr/>
        <a:lstStyle/>
        <a:p>
          <a:r>
            <a:rPr lang="zh-CN" altLang="en-US" dirty="0"/>
            <a:t>查看个人信息</a:t>
          </a:r>
        </a:p>
      </dgm:t>
    </dgm:pt>
    <dgm:pt modelId="{A286CB30-B143-4E92-9938-AD3E3801E579}" type="parTrans" cxnId="{FB80CEC3-5D69-4011-BFD9-697E95F80F4A}">
      <dgm:prSet/>
      <dgm:spPr/>
      <dgm:t>
        <a:bodyPr/>
        <a:lstStyle/>
        <a:p>
          <a:endParaRPr lang="zh-CN" altLang="en-US"/>
        </a:p>
      </dgm:t>
    </dgm:pt>
    <dgm:pt modelId="{830E258F-B714-4D88-B1C5-D5434A0F2D8D}" type="sibTrans" cxnId="{FB80CEC3-5D69-4011-BFD9-697E95F80F4A}">
      <dgm:prSet/>
      <dgm:spPr/>
      <dgm:t>
        <a:bodyPr/>
        <a:lstStyle/>
        <a:p>
          <a:endParaRPr lang="zh-CN" altLang="en-US"/>
        </a:p>
      </dgm:t>
    </dgm:pt>
    <dgm:pt modelId="{B54C4CF1-C27F-4A0C-AE3A-F70601E27005}">
      <dgm:prSet/>
      <dgm:spPr/>
      <dgm:t>
        <a:bodyPr/>
        <a:lstStyle/>
        <a:p>
          <a:r>
            <a:rPr lang="zh-CN" altLang="en-US" dirty="0"/>
            <a:t>目的地导航</a:t>
          </a:r>
        </a:p>
      </dgm:t>
    </dgm:pt>
    <dgm:pt modelId="{02B97789-A64F-4E1C-8E85-1E09B3ECA2A8}" type="parTrans" cxnId="{3089D054-1F82-42E9-A6E2-0139521C67F1}">
      <dgm:prSet/>
      <dgm:spPr/>
      <dgm:t>
        <a:bodyPr/>
        <a:lstStyle/>
        <a:p>
          <a:endParaRPr lang="zh-CN" altLang="en-US"/>
        </a:p>
      </dgm:t>
    </dgm:pt>
    <dgm:pt modelId="{F1DBE1FE-860A-4A8E-896C-EDC1170F4155}" type="sibTrans" cxnId="{3089D054-1F82-42E9-A6E2-0139521C67F1}">
      <dgm:prSet/>
      <dgm:spPr/>
      <dgm:t>
        <a:bodyPr/>
        <a:lstStyle/>
        <a:p>
          <a:endParaRPr lang="zh-CN" altLang="en-US"/>
        </a:p>
      </dgm:t>
    </dgm:pt>
    <dgm:pt modelId="{1103DA92-621D-495D-99E2-26A817602DFF}">
      <dgm:prSet/>
      <dgm:spPr/>
      <dgm:t>
        <a:bodyPr/>
        <a:lstStyle/>
        <a:p>
          <a:r>
            <a:rPr lang="zh-CN" altLang="en-US" dirty="0"/>
            <a:t>查看目的地</a:t>
          </a:r>
        </a:p>
      </dgm:t>
    </dgm:pt>
    <dgm:pt modelId="{985EF24F-6CE3-4E37-A04F-C3E33CAE1486}" type="parTrans" cxnId="{96B3DB53-0643-4D81-8684-DFC8DE21E72C}">
      <dgm:prSet/>
      <dgm:spPr/>
      <dgm:t>
        <a:bodyPr/>
        <a:lstStyle/>
        <a:p>
          <a:endParaRPr lang="zh-CN" altLang="en-US"/>
        </a:p>
      </dgm:t>
    </dgm:pt>
    <dgm:pt modelId="{34CDB9E2-2152-48BB-8787-9C1576ADE12C}" type="sibTrans" cxnId="{96B3DB53-0643-4D81-8684-DFC8DE21E72C}">
      <dgm:prSet/>
      <dgm:spPr/>
      <dgm:t>
        <a:bodyPr/>
        <a:lstStyle/>
        <a:p>
          <a:endParaRPr lang="zh-CN" altLang="en-US"/>
        </a:p>
      </dgm:t>
    </dgm:pt>
    <dgm:pt modelId="{47E68F8A-B487-4086-9C14-C8F227A41B2E}">
      <dgm:prSet/>
      <dgm:spPr/>
      <dgm:t>
        <a:bodyPr/>
        <a:lstStyle/>
        <a:p>
          <a:r>
            <a:rPr lang="zh-CN" altLang="en-US" dirty="0"/>
            <a:t>提出申请并提交凭证</a:t>
          </a:r>
        </a:p>
      </dgm:t>
    </dgm:pt>
    <dgm:pt modelId="{7B46C950-C620-482A-BC6A-75263ACC9121}" type="parTrans" cxnId="{6474A079-83AF-471D-BB94-9C7F8F2CD871}">
      <dgm:prSet/>
      <dgm:spPr/>
      <dgm:t>
        <a:bodyPr/>
        <a:lstStyle/>
        <a:p>
          <a:endParaRPr lang="zh-CN" altLang="en-US"/>
        </a:p>
      </dgm:t>
    </dgm:pt>
    <dgm:pt modelId="{DB4F146A-CE62-4E15-AF38-BD4DBF52C36A}" type="sibTrans" cxnId="{6474A079-83AF-471D-BB94-9C7F8F2CD871}">
      <dgm:prSet/>
      <dgm:spPr/>
      <dgm:t>
        <a:bodyPr/>
        <a:lstStyle/>
        <a:p>
          <a:endParaRPr lang="zh-CN" altLang="en-US"/>
        </a:p>
      </dgm:t>
    </dgm:pt>
    <dgm:pt modelId="{DC4958D5-1657-4911-8C1D-7D805D68921B}">
      <dgm:prSet/>
      <dgm:spPr/>
      <dgm:t>
        <a:bodyPr/>
        <a:lstStyle/>
        <a:p>
          <a:r>
            <a:rPr lang="zh-CN" altLang="en-US" dirty="0"/>
            <a:t>登录个人界面</a:t>
          </a:r>
        </a:p>
      </dgm:t>
    </dgm:pt>
    <dgm:pt modelId="{B66EC2FA-5B48-4B81-A010-78D926B85EBA}" type="parTrans" cxnId="{27E7FD28-7627-4895-B488-3ADA81FB4D8F}">
      <dgm:prSet/>
      <dgm:spPr/>
      <dgm:t>
        <a:bodyPr/>
        <a:lstStyle/>
        <a:p>
          <a:endParaRPr lang="zh-CN" altLang="en-US"/>
        </a:p>
      </dgm:t>
    </dgm:pt>
    <dgm:pt modelId="{A7A8043B-C663-467E-AEBA-A7846EF9D8D0}" type="sibTrans" cxnId="{27E7FD28-7627-4895-B488-3ADA81FB4D8F}">
      <dgm:prSet/>
      <dgm:spPr/>
      <dgm:t>
        <a:bodyPr/>
        <a:lstStyle/>
        <a:p>
          <a:endParaRPr lang="zh-CN" altLang="en-US"/>
        </a:p>
      </dgm:t>
    </dgm:pt>
    <dgm:pt modelId="{2DC856E2-3B8D-4E86-98B4-065367193FED}">
      <dgm:prSet/>
      <dgm:spPr/>
      <dgm:t>
        <a:bodyPr/>
        <a:lstStyle/>
        <a:p>
          <a:r>
            <a:rPr lang="zh-CN" altLang="en-US" dirty="0"/>
            <a:t>查看个人信息</a:t>
          </a:r>
        </a:p>
      </dgm:t>
    </dgm:pt>
    <dgm:pt modelId="{CBA3C3EE-4BD1-441D-AAE9-6C3F56DCD4A9}" type="parTrans" cxnId="{1336C097-F845-4317-A7AC-D317F469C1DE}">
      <dgm:prSet/>
      <dgm:spPr/>
      <dgm:t>
        <a:bodyPr/>
        <a:lstStyle/>
        <a:p>
          <a:endParaRPr lang="zh-CN" altLang="en-US"/>
        </a:p>
      </dgm:t>
    </dgm:pt>
    <dgm:pt modelId="{DF9BB3CE-8E98-45CB-92D8-C1BAF7E5C15E}" type="sibTrans" cxnId="{1336C097-F845-4317-A7AC-D317F469C1DE}">
      <dgm:prSet/>
      <dgm:spPr/>
      <dgm:t>
        <a:bodyPr/>
        <a:lstStyle/>
        <a:p>
          <a:endParaRPr lang="zh-CN" altLang="en-US"/>
        </a:p>
      </dgm:t>
    </dgm:pt>
    <dgm:pt modelId="{92092BB0-CD75-441D-B027-9A55ADE2C481}">
      <dgm:prSet/>
      <dgm:spPr/>
      <dgm:t>
        <a:bodyPr/>
        <a:lstStyle/>
        <a:p>
          <a:r>
            <a:rPr lang="zh-CN" altLang="en-US" dirty="0"/>
            <a:t>修改个人信息</a:t>
          </a:r>
        </a:p>
      </dgm:t>
    </dgm:pt>
    <dgm:pt modelId="{54D25B21-2E75-42B3-BB42-3212E69EA034}" type="parTrans" cxnId="{0A0C0187-8131-4B03-9A06-82A1768888B5}">
      <dgm:prSet/>
      <dgm:spPr/>
      <dgm:t>
        <a:bodyPr/>
        <a:lstStyle/>
        <a:p>
          <a:endParaRPr lang="zh-CN" altLang="en-US"/>
        </a:p>
      </dgm:t>
    </dgm:pt>
    <dgm:pt modelId="{EF393B7C-9E5B-4E8B-A395-2DF2D53BD03F}" type="sibTrans" cxnId="{0A0C0187-8131-4B03-9A06-82A1768888B5}">
      <dgm:prSet/>
      <dgm:spPr/>
      <dgm:t>
        <a:bodyPr/>
        <a:lstStyle/>
        <a:p>
          <a:endParaRPr lang="zh-CN" altLang="en-US"/>
        </a:p>
      </dgm:t>
    </dgm:pt>
    <dgm:pt modelId="{F2D7E1A3-EA4D-4A05-A853-DCD1C976D415}">
      <dgm:prSet/>
      <dgm:spPr/>
      <dgm:t>
        <a:bodyPr/>
        <a:lstStyle/>
        <a:p>
          <a:r>
            <a:rPr lang="zh-CN" altLang="en-US" dirty="0"/>
            <a:t>输入新的规则</a:t>
          </a:r>
        </a:p>
      </dgm:t>
    </dgm:pt>
    <dgm:pt modelId="{2F448837-5CE5-470A-A4F3-7B983025144F}" type="parTrans" cxnId="{44A8C0E6-483A-4047-8A2E-8EE831E09728}">
      <dgm:prSet/>
      <dgm:spPr/>
      <dgm:t>
        <a:bodyPr/>
        <a:lstStyle/>
        <a:p>
          <a:endParaRPr lang="zh-CN" altLang="en-US"/>
        </a:p>
      </dgm:t>
    </dgm:pt>
    <dgm:pt modelId="{FF67C196-70C8-4448-A916-75D3497EF5A0}" type="sibTrans" cxnId="{44A8C0E6-483A-4047-8A2E-8EE831E09728}">
      <dgm:prSet/>
      <dgm:spPr/>
      <dgm:t>
        <a:bodyPr/>
        <a:lstStyle/>
        <a:p>
          <a:endParaRPr lang="zh-CN" altLang="en-US"/>
        </a:p>
      </dgm:t>
    </dgm:pt>
    <dgm:pt modelId="{AB468B00-48A3-4478-A087-3BD84207BB7E}">
      <dgm:prSet/>
      <dgm:spPr/>
      <dgm:t>
        <a:bodyPr/>
        <a:lstStyle/>
        <a:p>
          <a:r>
            <a:rPr lang="zh-CN" altLang="en-US" dirty="0"/>
            <a:t>查看当前计费规则</a:t>
          </a:r>
        </a:p>
      </dgm:t>
    </dgm:pt>
    <dgm:pt modelId="{0DBCE0F5-0D93-477C-BF8B-3EB6F309BC5F}" type="parTrans" cxnId="{14E7F754-59E8-4A32-BF28-3EE2031A5958}">
      <dgm:prSet/>
      <dgm:spPr/>
      <dgm:t>
        <a:bodyPr/>
        <a:lstStyle/>
        <a:p>
          <a:endParaRPr lang="zh-CN" altLang="en-US"/>
        </a:p>
      </dgm:t>
    </dgm:pt>
    <dgm:pt modelId="{87E900FA-4223-48FF-A7A3-37E45E1BD55E}" type="sibTrans" cxnId="{14E7F754-59E8-4A32-BF28-3EE2031A5958}">
      <dgm:prSet/>
      <dgm:spPr/>
      <dgm:t>
        <a:bodyPr/>
        <a:lstStyle/>
        <a:p>
          <a:endParaRPr lang="zh-CN" altLang="en-US"/>
        </a:p>
      </dgm:t>
    </dgm:pt>
    <dgm:pt modelId="{296460DB-CCC6-4CB0-800A-1CD92999C2B0}">
      <dgm:prSet/>
      <dgm:spPr/>
      <dgm:t>
        <a:bodyPr/>
        <a:lstStyle/>
        <a:p>
          <a:r>
            <a:rPr lang="zh-CN" altLang="en-US" dirty="0"/>
            <a:t>发现错误获得修改权限</a:t>
          </a:r>
        </a:p>
      </dgm:t>
    </dgm:pt>
    <dgm:pt modelId="{7E960C99-AAEC-4328-90F3-1B80663BB13B}" type="parTrans" cxnId="{C0CE9743-C54B-4B83-B8F5-087CC9576D24}">
      <dgm:prSet/>
      <dgm:spPr/>
      <dgm:t>
        <a:bodyPr/>
        <a:lstStyle/>
        <a:p>
          <a:endParaRPr lang="zh-CN" altLang="en-US"/>
        </a:p>
      </dgm:t>
    </dgm:pt>
    <dgm:pt modelId="{6003A5A3-3F2B-44D8-8972-8928F40DDCA5}" type="sibTrans" cxnId="{C0CE9743-C54B-4B83-B8F5-087CC9576D24}">
      <dgm:prSet/>
      <dgm:spPr/>
      <dgm:t>
        <a:bodyPr/>
        <a:lstStyle/>
        <a:p>
          <a:endParaRPr lang="zh-CN" altLang="en-US"/>
        </a:p>
      </dgm:t>
    </dgm:pt>
    <dgm:pt modelId="{FD08F75A-192C-41E4-A8BF-E9C8D9E7BA70}">
      <dgm:prSet/>
      <dgm:spPr/>
      <dgm:t>
        <a:bodyPr/>
        <a:lstStyle/>
        <a:p>
          <a:r>
            <a:rPr lang="zh-CN" altLang="en-US" dirty="0"/>
            <a:t>修正费用</a:t>
          </a:r>
        </a:p>
      </dgm:t>
    </dgm:pt>
    <dgm:pt modelId="{E0FE8AA9-61D7-47CC-9E9A-5A05ECCF8D4D}" type="parTrans" cxnId="{8B8BBD90-751E-4104-8F8A-0F56ABABCD1C}">
      <dgm:prSet/>
      <dgm:spPr/>
      <dgm:t>
        <a:bodyPr/>
        <a:lstStyle/>
        <a:p>
          <a:endParaRPr lang="zh-CN" altLang="en-US"/>
        </a:p>
      </dgm:t>
    </dgm:pt>
    <dgm:pt modelId="{A07F4A0C-179A-4590-AB4B-9AD5FD5A45FB}" type="sibTrans" cxnId="{8B8BBD90-751E-4104-8F8A-0F56ABABCD1C}">
      <dgm:prSet/>
      <dgm:spPr/>
      <dgm:t>
        <a:bodyPr/>
        <a:lstStyle/>
        <a:p>
          <a:endParaRPr lang="zh-CN" altLang="en-US"/>
        </a:p>
      </dgm:t>
    </dgm:pt>
    <dgm:pt modelId="{23EE8968-4285-4752-8248-63256FD94176}">
      <dgm:prSet/>
      <dgm:spPr/>
      <dgm:t>
        <a:bodyPr/>
        <a:lstStyle/>
        <a:p>
          <a:r>
            <a:rPr lang="zh-CN" altLang="en-US" dirty="0"/>
            <a:t>查看、修改各个用户的个人信息及权限</a:t>
          </a:r>
        </a:p>
      </dgm:t>
    </dgm:pt>
    <dgm:pt modelId="{F48297B9-D640-493F-92D0-0FC2BFC79E00}" type="parTrans" cxnId="{F70FD989-E70E-4E91-A7B9-282C3BFB3DB9}">
      <dgm:prSet/>
      <dgm:spPr/>
      <dgm:t>
        <a:bodyPr/>
        <a:lstStyle/>
        <a:p>
          <a:endParaRPr lang="zh-CN" altLang="en-US"/>
        </a:p>
      </dgm:t>
    </dgm:pt>
    <dgm:pt modelId="{415AB187-F199-4AB9-96ED-90B06043928C}" type="sibTrans" cxnId="{F70FD989-E70E-4E91-A7B9-282C3BFB3DB9}">
      <dgm:prSet/>
      <dgm:spPr/>
      <dgm:t>
        <a:bodyPr/>
        <a:lstStyle/>
        <a:p>
          <a:endParaRPr lang="zh-CN" altLang="en-US"/>
        </a:p>
      </dgm:t>
    </dgm:pt>
    <dgm:pt modelId="{17D24C20-3EEC-4318-ACC4-E9F1106254FD}">
      <dgm:prSet/>
      <dgm:spPr/>
      <dgm:t>
        <a:bodyPr/>
        <a:lstStyle/>
        <a:p>
          <a:r>
            <a:rPr lang="zh-CN" altLang="en-US" dirty="0"/>
            <a:t>目的地附近停车场预约</a:t>
          </a:r>
        </a:p>
      </dgm:t>
    </dgm:pt>
    <dgm:pt modelId="{ECAC9B6A-9AB2-4B4F-AFDF-9A8AE495F6B2}" type="parTrans" cxnId="{F306DFAD-5C8D-4E9E-8DEA-4A54538F2D99}">
      <dgm:prSet/>
      <dgm:spPr/>
      <dgm:t>
        <a:bodyPr/>
        <a:lstStyle/>
        <a:p>
          <a:endParaRPr lang="zh-CN" altLang="en-US"/>
        </a:p>
      </dgm:t>
    </dgm:pt>
    <dgm:pt modelId="{D21D8EB2-F704-46E0-AD7F-7B495887BCDE}" type="sibTrans" cxnId="{F306DFAD-5C8D-4E9E-8DEA-4A54538F2D99}">
      <dgm:prSet/>
      <dgm:spPr/>
      <dgm:t>
        <a:bodyPr/>
        <a:lstStyle/>
        <a:p>
          <a:endParaRPr lang="zh-CN" altLang="en-US"/>
        </a:p>
      </dgm:t>
    </dgm:pt>
    <dgm:pt modelId="{85906D1C-0608-42D3-BC70-C6B326210698}">
      <dgm:prSet/>
      <dgm:spPr/>
      <dgm:t>
        <a:bodyPr/>
        <a:lstStyle/>
        <a:p>
          <a:r>
            <a:rPr lang="zh-CN" altLang="en-US" dirty="0"/>
            <a:t>修改停车场信息</a:t>
          </a:r>
        </a:p>
      </dgm:t>
    </dgm:pt>
    <dgm:pt modelId="{D15178D4-80E2-4266-8402-D010E8FC6504}" type="parTrans" cxnId="{45C6DAE3-045B-4E4C-8500-EB2FA8844FBA}">
      <dgm:prSet/>
      <dgm:spPr/>
      <dgm:t>
        <a:bodyPr/>
        <a:lstStyle/>
        <a:p>
          <a:endParaRPr lang="zh-CN" altLang="en-US"/>
        </a:p>
      </dgm:t>
    </dgm:pt>
    <dgm:pt modelId="{BFA36A0F-9369-4B41-A283-CEADE5175251}" type="sibTrans" cxnId="{45C6DAE3-045B-4E4C-8500-EB2FA8844FBA}">
      <dgm:prSet/>
      <dgm:spPr/>
      <dgm:t>
        <a:bodyPr/>
        <a:lstStyle/>
        <a:p>
          <a:endParaRPr lang="zh-CN" altLang="en-US"/>
        </a:p>
      </dgm:t>
    </dgm:pt>
    <dgm:pt modelId="{F2CF0C99-2809-4ED0-BC54-A515229CA923}">
      <dgm:prSet/>
      <dgm:spPr/>
      <dgm:t>
        <a:bodyPr/>
        <a:lstStyle/>
        <a:p>
          <a:r>
            <a:rPr lang="zh-CN" altLang="en-US" dirty="0"/>
            <a:t>回退</a:t>
          </a:r>
          <a:r>
            <a:rPr lang="en-US" altLang="zh-CN" dirty="0"/>
            <a:t>/</a:t>
          </a:r>
          <a:r>
            <a:rPr lang="zh-CN" altLang="en-US"/>
            <a:t>收取费用</a:t>
          </a:r>
          <a:endParaRPr lang="zh-CN" altLang="en-US" dirty="0"/>
        </a:p>
      </dgm:t>
    </dgm:pt>
    <dgm:pt modelId="{580686A9-A9FC-4204-B7C7-D08C6ADB326A}" type="parTrans" cxnId="{B3FAEB00-7039-40E6-B08B-4620910833FE}">
      <dgm:prSet/>
      <dgm:spPr/>
      <dgm:t>
        <a:bodyPr/>
        <a:lstStyle/>
        <a:p>
          <a:endParaRPr lang="zh-CN" altLang="en-US"/>
        </a:p>
      </dgm:t>
    </dgm:pt>
    <dgm:pt modelId="{515144B7-C9FA-4BA6-A008-D248F9CA009F}" type="sibTrans" cxnId="{B3FAEB00-7039-40E6-B08B-4620910833FE}">
      <dgm:prSet/>
      <dgm:spPr/>
      <dgm:t>
        <a:bodyPr/>
        <a:lstStyle/>
        <a:p>
          <a:endParaRPr lang="zh-CN" altLang="en-US"/>
        </a:p>
      </dgm:t>
    </dgm:pt>
    <dgm:pt modelId="{A68CF4B9-DCEE-49E3-B600-ACCA6D3AB1EC}" type="pres">
      <dgm:prSet presAssocID="{8FB4A11B-3F80-44EB-AFE2-0C1CCD3156D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7F14A53-F2C2-4D73-B400-C05D7294295A}" type="pres">
      <dgm:prSet presAssocID="{DFA8E5C3-154A-4471-8301-D66EC93F0546}" presName="root1" presStyleCnt="0"/>
      <dgm:spPr/>
    </dgm:pt>
    <dgm:pt modelId="{C02FE3F9-8183-42D4-80E5-1555A4AA5DB7}" type="pres">
      <dgm:prSet presAssocID="{DFA8E5C3-154A-4471-8301-D66EC93F0546}" presName="LevelOneTextNode" presStyleLbl="node0" presStyleIdx="0" presStyleCnt="1">
        <dgm:presLayoutVars>
          <dgm:chPref val="3"/>
        </dgm:presLayoutVars>
      </dgm:prSet>
      <dgm:spPr/>
    </dgm:pt>
    <dgm:pt modelId="{CA536D0A-2990-4EB2-ADAF-87763484C52F}" type="pres">
      <dgm:prSet presAssocID="{DFA8E5C3-154A-4471-8301-D66EC93F0546}" presName="level2hierChild" presStyleCnt="0"/>
      <dgm:spPr/>
    </dgm:pt>
    <dgm:pt modelId="{CF3A7AAC-247F-47A4-83E1-B887C006E614}" type="pres">
      <dgm:prSet presAssocID="{B105AC81-25F6-4E21-B8C2-B8B2C31BE623}" presName="conn2-1" presStyleLbl="parChTrans1D2" presStyleIdx="0" presStyleCnt="3"/>
      <dgm:spPr/>
    </dgm:pt>
    <dgm:pt modelId="{8327B490-58FF-4954-B578-09BA4FE116F1}" type="pres">
      <dgm:prSet presAssocID="{B105AC81-25F6-4E21-B8C2-B8B2C31BE623}" presName="connTx" presStyleLbl="parChTrans1D2" presStyleIdx="0" presStyleCnt="3"/>
      <dgm:spPr/>
    </dgm:pt>
    <dgm:pt modelId="{EB8C6878-1AF4-4862-B0B2-9FCF54D832E1}" type="pres">
      <dgm:prSet presAssocID="{E948A809-53A4-47C2-BF6F-CAB57448FB78}" presName="root2" presStyleCnt="0"/>
      <dgm:spPr/>
    </dgm:pt>
    <dgm:pt modelId="{85D101A1-1CAB-4889-BBD3-73B320EC80D2}" type="pres">
      <dgm:prSet presAssocID="{E948A809-53A4-47C2-BF6F-CAB57448FB78}" presName="LevelTwoTextNode" presStyleLbl="node2" presStyleIdx="0" presStyleCnt="3" custLinFactNeighborY="-56927">
        <dgm:presLayoutVars>
          <dgm:chPref val="3"/>
        </dgm:presLayoutVars>
      </dgm:prSet>
      <dgm:spPr/>
    </dgm:pt>
    <dgm:pt modelId="{03AD764D-725A-46E5-BC1B-81A549821CDD}" type="pres">
      <dgm:prSet presAssocID="{E948A809-53A4-47C2-BF6F-CAB57448FB78}" presName="level3hierChild" presStyleCnt="0"/>
      <dgm:spPr/>
    </dgm:pt>
    <dgm:pt modelId="{0FCBC891-8CAE-4D47-BC52-B123789E3246}" type="pres">
      <dgm:prSet presAssocID="{A6F9EA5A-309D-4739-8E8A-562DAC68896C}" presName="conn2-1" presStyleLbl="parChTrans1D3" presStyleIdx="0" presStyleCnt="8"/>
      <dgm:spPr/>
    </dgm:pt>
    <dgm:pt modelId="{7FE3A4DA-4C24-4C26-ACFF-D5FB094C718D}" type="pres">
      <dgm:prSet presAssocID="{A6F9EA5A-309D-4739-8E8A-562DAC68896C}" presName="connTx" presStyleLbl="parChTrans1D3" presStyleIdx="0" presStyleCnt="8"/>
      <dgm:spPr/>
    </dgm:pt>
    <dgm:pt modelId="{6386D77D-789C-4F42-B65A-496E0D094F19}" type="pres">
      <dgm:prSet presAssocID="{18F25A60-77F3-440F-9B7E-9A42EF3DD6CA}" presName="root2" presStyleCnt="0"/>
      <dgm:spPr/>
    </dgm:pt>
    <dgm:pt modelId="{1E18F2AA-BDFD-4FA5-92E4-85994317BD0F}" type="pres">
      <dgm:prSet presAssocID="{18F25A60-77F3-440F-9B7E-9A42EF3DD6CA}" presName="LevelTwoTextNode" presStyleLbl="node3" presStyleIdx="0" presStyleCnt="8" custLinFactNeighborY="-54964">
        <dgm:presLayoutVars>
          <dgm:chPref val="3"/>
        </dgm:presLayoutVars>
      </dgm:prSet>
      <dgm:spPr/>
    </dgm:pt>
    <dgm:pt modelId="{559FE370-E1C8-46AE-91A3-5C013D341AE1}" type="pres">
      <dgm:prSet presAssocID="{18F25A60-77F3-440F-9B7E-9A42EF3DD6CA}" presName="level3hierChild" presStyleCnt="0"/>
      <dgm:spPr/>
    </dgm:pt>
    <dgm:pt modelId="{A70C09A6-3973-41F3-A82A-B3B4C7CFE2E5}" type="pres">
      <dgm:prSet presAssocID="{0967B04A-03A6-445D-9BEA-E28845000401}" presName="conn2-1" presStyleLbl="parChTrans1D4" presStyleIdx="0" presStyleCnt="17"/>
      <dgm:spPr/>
    </dgm:pt>
    <dgm:pt modelId="{FA735F0E-18D6-4E43-8472-79A3DF0A2286}" type="pres">
      <dgm:prSet presAssocID="{0967B04A-03A6-445D-9BEA-E28845000401}" presName="connTx" presStyleLbl="parChTrans1D4" presStyleIdx="0" presStyleCnt="17"/>
      <dgm:spPr/>
    </dgm:pt>
    <dgm:pt modelId="{8E523B76-C178-4982-BDAE-6D50FDDC358D}" type="pres">
      <dgm:prSet presAssocID="{A357062F-59AE-4CF8-A34A-E0D45310A151}" presName="root2" presStyleCnt="0"/>
      <dgm:spPr/>
    </dgm:pt>
    <dgm:pt modelId="{96C36842-373C-48C0-A6FC-E4A88A4FF87C}" type="pres">
      <dgm:prSet presAssocID="{A357062F-59AE-4CF8-A34A-E0D45310A151}" presName="LevelTwoTextNode" presStyleLbl="node4" presStyleIdx="0" presStyleCnt="17">
        <dgm:presLayoutVars>
          <dgm:chPref val="3"/>
        </dgm:presLayoutVars>
      </dgm:prSet>
      <dgm:spPr/>
    </dgm:pt>
    <dgm:pt modelId="{9A277D25-A7AE-4415-B0B4-FEF6BE0F92A4}" type="pres">
      <dgm:prSet presAssocID="{A357062F-59AE-4CF8-A34A-E0D45310A151}" presName="level3hierChild" presStyleCnt="0"/>
      <dgm:spPr/>
    </dgm:pt>
    <dgm:pt modelId="{0A87F391-78A9-4CCD-801E-E2CD26DE1756}" type="pres">
      <dgm:prSet presAssocID="{A286CB30-B143-4E92-9938-AD3E3801E579}" presName="conn2-1" presStyleLbl="parChTrans1D4" presStyleIdx="1" presStyleCnt="17"/>
      <dgm:spPr/>
    </dgm:pt>
    <dgm:pt modelId="{48F77E1E-FEBE-4180-877E-1589AA15D0DE}" type="pres">
      <dgm:prSet presAssocID="{A286CB30-B143-4E92-9938-AD3E3801E579}" presName="connTx" presStyleLbl="parChTrans1D4" presStyleIdx="1" presStyleCnt="17"/>
      <dgm:spPr/>
    </dgm:pt>
    <dgm:pt modelId="{A6CF58AE-A430-4CFD-A156-B7B219F218A7}" type="pres">
      <dgm:prSet presAssocID="{D3758D40-DA54-4875-84E9-BCEC401D2A66}" presName="root2" presStyleCnt="0"/>
      <dgm:spPr/>
    </dgm:pt>
    <dgm:pt modelId="{78FD873B-210A-4765-8B13-A2F4DF6CCF4A}" type="pres">
      <dgm:prSet presAssocID="{D3758D40-DA54-4875-84E9-BCEC401D2A66}" presName="LevelTwoTextNode" presStyleLbl="node4" presStyleIdx="1" presStyleCnt="17" custLinFactNeighborX="-937" custLinFactNeighborY="9813">
        <dgm:presLayoutVars>
          <dgm:chPref val="3"/>
        </dgm:presLayoutVars>
      </dgm:prSet>
      <dgm:spPr/>
    </dgm:pt>
    <dgm:pt modelId="{DFD77B1C-C3FE-4146-8573-48AADB51CF14}" type="pres">
      <dgm:prSet presAssocID="{D3758D40-DA54-4875-84E9-BCEC401D2A66}" presName="level3hierChild" presStyleCnt="0"/>
      <dgm:spPr/>
    </dgm:pt>
    <dgm:pt modelId="{E22E681E-58E3-45AF-AF87-966C78CC8226}" type="pres">
      <dgm:prSet presAssocID="{C8FD41A0-8CA3-40E3-8579-DAA2D67E8B35}" presName="conn2-1" presStyleLbl="parChTrans1D4" presStyleIdx="2" presStyleCnt="17"/>
      <dgm:spPr/>
    </dgm:pt>
    <dgm:pt modelId="{1784DFC0-D9FB-413E-B0E8-CD0FDAA9B938}" type="pres">
      <dgm:prSet presAssocID="{C8FD41A0-8CA3-40E3-8579-DAA2D67E8B35}" presName="connTx" presStyleLbl="parChTrans1D4" presStyleIdx="2" presStyleCnt="17"/>
      <dgm:spPr/>
    </dgm:pt>
    <dgm:pt modelId="{4E9FC9A3-57FA-482A-AEA0-1BF9173ACDC1}" type="pres">
      <dgm:prSet presAssocID="{B7817059-16DE-4CBD-9899-C4954D5CB435}" presName="root2" presStyleCnt="0"/>
      <dgm:spPr/>
    </dgm:pt>
    <dgm:pt modelId="{DD18CCA0-8DEC-4939-86C2-AA06A17B79F9}" type="pres">
      <dgm:prSet presAssocID="{B7817059-16DE-4CBD-9899-C4954D5CB435}" presName="LevelTwoTextNode" presStyleLbl="node4" presStyleIdx="2" presStyleCnt="17">
        <dgm:presLayoutVars>
          <dgm:chPref val="3"/>
        </dgm:presLayoutVars>
      </dgm:prSet>
      <dgm:spPr/>
    </dgm:pt>
    <dgm:pt modelId="{47E55C81-BFF8-47A8-A850-F1EFAA62EB33}" type="pres">
      <dgm:prSet presAssocID="{B7817059-16DE-4CBD-9899-C4954D5CB435}" presName="level3hierChild" presStyleCnt="0"/>
      <dgm:spPr/>
    </dgm:pt>
    <dgm:pt modelId="{738E5A80-9567-4406-BD38-66466B0054F0}" type="pres">
      <dgm:prSet presAssocID="{59A56301-8A1D-4A1A-ADCB-B34F02A3CE21}" presName="conn2-1" presStyleLbl="parChTrans1D3" presStyleIdx="1" presStyleCnt="8"/>
      <dgm:spPr/>
    </dgm:pt>
    <dgm:pt modelId="{7B8C1EAD-B13F-4A5D-9026-4F2CDA1590C0}" type="pres">
      <dgm:prSet presAssocID="{59A56301-8A1D-4A1A-ADCB-B34F02A3CE21}" presName="connTx" presStyleLbl="parChTrans1D3" presStyleIdx="1" presStyleCnt="8"/>
      <dgm:spPr/>
    </dgm:pt>
    <dgm:pt modelId="{5D650BED-34B0-46A1-A686-F3B828442230}" type="pres">
      <dgm:prSet presAssocID="{D3AE2DBB-0E94-4A45-90D6-7ACDE09AC9D4}" presName="root2" presStyleCnt="0"/>
      <dgm:spPr/>
    </dgm:pt>
    <dgm:pt modelId="{8ADE5902-CC36-4564-B150-B550F4A62F8E}" type="pres">
      <dgm:prSet presAssocID="{D3AE2DBB-0E94-4A45-90D6-7ACDE09AC9D4}" presName="LevelTwoTextNode" presStyleLbl="node3" presStyleIdx="1" presStyleCnt="8" custLinFactNeighborX="2394" custLinFactNeighborY="-19631">
        <dgm:presLayoutVars>
          <dgm:chPref val="3"/>
        </dgm:presLayoutVars>
      </dgm:prSet>
      <dgm:spPr/>
    </dgm:pt>
    <dgm:pt modelId="{118507FE-EFB2-4B69-A0F6-094C49CADC5C}" type="pres">
      <dgm:prSet presAssocID="{D3AE2DBB-0E94-4A45-90D6-7ACDE09AC9D4}" presName="level3hierChild" presStyleCnt="0"/>
      <dgm:spPr/>
    </dgm:pt>
    <dgm:pt modelId="{9118A558-6301-4F32-85FF-87536DAE3A31}" type="pres">
      <dgm:prSet presAssocID="{985EF24F-6CE3-4E37-A04F-C3E33CAE1486}" presName="conn2-1" presStyleLbl="parChTrans1D4" presStyleIdx="3" presStyleCnt="17"/>
      <dgm:spPr/>
    </dgm:pt>
    <dgm:pt modelId="{129D08FA-9B1E-47C1-A377-CF68738B072B}" type="pres">
      <dgm:prSet presAssocID="{985EF24F-6CE3-4E37-A04F-C3E33CAE1486}" presName="connTx" presStyleLbl="parChTrans1D4" presStyleIdx="3" presStyleCnt="17"/>
      <dgm:spPr/>
    </dgm:pt>
    <dgm:pt modelId="{4E31542D-1D14-4F56-B6D8-607070410776}" type="pres">
      <dgm:prSet presAssocID="{1103DA92-621D-495D-99E2-26A817602DFF}" presName="root2" presStyleCnt="0"/>
      <dgm:spPr/>
    </dgm:pt>
    <dgm:pt modelId="{2BD02AE1-E4F8-47AB-9126-E14E47136CE5}" type="pres">
      <dgm:prSet presAssocID="{1103DA92-621D-495D-99E2-26A817602DFF}" presName="LevelTwoTextNode" presStyleLbl="node4" presStyleIdx="3" presStyleCnt="17" custLinFactNeighborX="1928" custLinFactNeighborY="-3765">
        <dgm:presLayoutVars>
          <dgm:chPref val="3"/>
        </dgm:presLayoutVars>
      </dgm:prSet>
      <dgm:spPr/>
    </dgm:pt>
    <dgm:pt modelId="{5DAE8060-610E-429A-88F1-69FB77034BFC}" type="pres">
      <dgm:prSet presAssocID="{1103DA92-621D-495D-99E2-26A817602DFF}" presName="level3hierChild" presStyleCnt="0"/>
      <dgm:spPr/>
    </dgm:pt>
    <dgm:pt modelId="{887F6A92-C9A2-44B4-885F-ADB8C1A357EC}" type="pres">
      <dgm:prSet presAssocID="{ECAC9B6A-9AB2-4B4F-AFDF-9A8AE495F6B2}" presName="conn2-1" presStyleLbl="parChTrans1D4" presStyleIdx="4" presStyleCnt="17"/>
      <dgm:spPr/>
    </dgm:pt>
    <dgm:pt modelId="{D0789C18-E41A-4E50-8E6A-872FC9AFF485}" type="pres">
      <dgm:prSet presAssocID="{ECAC9B6A-9AB2-4B4F-AFDF-9A8AE495F6B2}" presName="connTx" presStyleLbl="parChTrans1D4" presStyleIdx="4" presStyleCnt="17"/>
      <dgm:spPr/>
    </dgm:pt>
    <dgm:pt modelId="{E7389910-E2CE-4D93-AB89-23112D807568}" type="pres">
      <dgm:prSet presAssocID="{17D24C20-3EEC-4318-ACC4-E9F1106254FD}" presName="root2" presStyleCnt="0"/>
      <dgm:spPr/>
    </dgm:pt>
    <dgm:pt modelId="{BB3B9843-E5DC-46A7-9E3A-F64CBCC3B64D}" type="pres">
      <dgm:prSet presAssocID="{17D24C20-3EEC-4318-ACC4-E9F1106254FD}" presName="LevelTwoTextNode" presStyleLbl="node4" presStyleIdx="4" presStyleCnt="17" custScaleX="121344" custLinFactNeighborX="641" custLinFactNeighborY="-18497">
        <dgm:presLayoutVars>
          <dgm:chPref val="3"/>
        </dgm:presLayoutVars>
      </dgm:prSet>
      <dgm:spPr/>
    </dgm:pt>
    <dgm:pt modelId="{C43F7B91-A19D-46FD-9216-3C639209575B}" type="pres">
      <dgm:prSet presAssocID="{17D24C20-3EEC-4318-ACC4-E9F1106254FD}" presName="level3hierChild" presStyleCnt="0"/>
      <dgm:spPr/>
    </dgm:pt>
    <dgm:pt modelId="{D555E194-8955-4C1B-A3E0-2E800ADD5B48}" type="pres">
      <dgm:prSet presAssocID="{02B97789-A64F-4E1C-8E85-1E09B3ECA2A8}" presName="conn2-1" presStyleLbl="parChTrans1D4" presStyleIdx="5" presStyleCnt="17"/>
      <dgm:spPr/>
    </dgm:pt>
    <dgm:pt modelId="{F3CF9D1F-0708-4559-83DE-E277C599063F}" type="pres">
      <dgm:prSet presAssocID="{02B97789-A64F-4E1C-8E85-1E09B3ECA2A8}" presName="connTx" presStyleLbl="parChTrans1D4" presStyleIdx="5" presStyleCnt="17"/>
      <dgm:spPr/>
    </dgm:pt>
    <dgm:pt modelId="{9F34E58B-73B6-43DB-8309-88BC841B924A}" type="pres">
      <dgm:prSet presAssocID="{B54C4CF1-C27F-4A0C-AE3A-F70601E27005}" presName="root2" presStyleCnt="0"/>
      <dgm:spPr/>
    </dgm:pt>
    <dgm:pt modelId="{887D5BFA-5BFD-4CB8-BD8B-A2252F761B41}" type="pres">
      <dgm:prSet presAssocID="{B54C4CF1-C27F-4A0C-AE3A-F70601E27005}" presName="LevelTwoTextNode" presStyleLbl="node4" presStyleIdx="5" presStyleCnt="17" custLinFactNeighborX="2567" custLinFactNeighborY="-33005">
        <dgm:presLayoutVars>
          <dgm:chPref val="3"/>
        </dgm:presLayoutVars>
      </dgm:prSet>
      <dgm:spPr/>
    </dgm:pt>
    <dgm:pt modelId="{0C717FA0-2A08-4167-9A5E-1CCB27B6B999}" type="pres">
      <dgm:prSet presAssocID="{B54C4CF1-C27F-4A0C-AE3A-F70601E27005}" presName="level3hierChild" presStyleCnt="0"/>
      <dgm:spPr/>
    </dgm:pt>
    <dgm:pt modelId="{E0ABC9CD-688B-4872-BBDC-8E95FFA30D5B}" type="pres">
      <dgm:prSet presAssocID="{81304241-27E2-4028-BF4B-419AB4809884}" presName="conn2-1" presStyleLbl="parChTrans1D3" presStyleIdx="2" presStyleCnt="8"/>
      <dgm:spPr/>
    </dgm:pt>
    <dgm:pt modelId="{FF1E87C1-3F3E-4B1B-89C7-D027CA9977E1}" type="pres">
      <dgm:prSet presAssocID="{81304241-27E2-4028-BF4B-419AB4809884}" presName="connTx" presStyleLbl="parChTrans1D3" presStyleIdx="2" presStyleCnt="8"/>
      <dgm:spPr/>
    </dgm:pt>
    <dgm:pt modelId="{4C1B7962-FE22-4B1D-89E7-1A7921320E36}" type="pres">
      <dgm:prSet presAssocID="{D81FAA74-9139-45CD-AB86-6E8332EF97E3}" presName="root2" presStyleCnt="0"/>
      <dgm:spPr/>
    </dgm:pt>
    <dgm:pt modelId="{CDD6CB84-0DE2-4221-9677-200EEDDB86B4}" type="pres">
      <dgm:prSet presAssocID="{D81FAA74-9139-45CD-AB86-6E8332EF97E3}" presName="LevelTwoTextNode" presStyleLbl="node3" presStyleIdx="2" presStyleCnt="8" custLinFactNeighborY="-5062">
        <dgm:presLayoutVars>
          <dgm:chPref val="3"/>
        </dgm:presLayoutVars>
      </dgm:prSet>
      <dgm:spPr/>
    </dgm:pt>
    <dgm:pt modelId="{6FB52847-A694-4FAE-822A-A1F6BBDB2938}" type="pres">
      <dgm:prSet presAssocID="{D81FAA74-9139-45CD-AB86-6E8332EF97E3}" presName="level3hierChild" presStyleCnt="0"/>
      <dgm:spPr/>
    </dgm:pt>
    <dgm:pt modelId="{A34AA98D-FA92-4F5F-8CC9-E0AA03C0C609}" type="pres">
      <dgm:prSet presAssocID="{7B46C950-C620-482A-BC6A-75263ACC9121}" presName="conn2-1" presStyleLbl="parChTrans1D4" presStyleIdx="6" presStyleCnt="17"/>
      <dgm:spPr/>
    </dgm:pt>
    <dgm:pt modelId="{8D74B588-F79C-490D-BAC9-9B566524C9E5}" type="pres">
      <dgm:prSet presAssocID="{7B46C950-C620-482A-BC6A-75263ACC9121}" presName="connTx" presStyleLbl="parChTrans1D4" presStyleIdx="6" presStyleCnt="17"/>
      <dgm:spPr/>
    </dgm:pt>
    <dgm:pt modelId="{5E5954B1-821F-455D-A13C-C684005671EE}" type="pres">
      <dgm:prSet presAssocID="{47E68F8A-B487-4086-9C14-C8F227A41B2E}" presName="root2" presStyleCnt="0"/>
      <dgm:spPr/>
    </dgm:pt>
    <dgm:pt modelId="{CC725045-0397-49CE-BAAF-7AF784262DAF}" type="pres">
      <dgm:prSet presAssocID="{47E68F8A-B487-4086-9C14-C8F227A41B2E}" presName="LevelTwoTextNode" presStyleLbl="node4" presStyleIdx="6" presStyleCnt="17" custLinFactNeighborY="-5345">
        <dgm:presLayoutVars>
          <dgm:chPref val="3"/>
        </dgm:presLayoutVars>
      </dgm:prSet>
      <dgm:spPr/>
    </dgm:pt>
    <dgm:pt modelId="{3E6AC5CE-557A-4707-A66A-C495AF29FDF5}" type="pres">
      <dgm:prSet presAssocID="{47E68F8A-B487-4086-9C14-C8F227A41B2E}" presName="level3hierChild" presStyleCnt="0"/>
      <dgm:spPr/>
    </dgm:pt>
    <dgm:pt modelId="{D8D9A34A-65EA-4D0F-88F3-27BCE57449D7}" type="pres">
      <dgm:prSet presAssocID="{E765E2C1-F621-4E97-A203-B545BDC3EE9B}" presName="conn2-1" presStyleLbl="parChTrans1D2" presStyleIdx="1" presStyleCnt="3"/>
      <dgm:spPr/>
    </dgm:pt>
    <dgm:pt modelId="{16E62705-4129-4315-AAF3-D8139E54C490}" type="pres">
      <dgm:prSet presAssocID="{E765E2C1-F621-4E97-A203-B545BDC3EE9B}" presName="connTx" presStyleLbl="parChTrans1D2" presStyleIdx="1" presStyleCnt="3"/>
      <dgm:spPr/>
    </dgm:pt>
    <dgm:pt modelId="{FF2D5B08-5558-4C18-B69A-F4CA528525F8}" type="pres">
      <dgm:prSet presAssocID="{1E0B0DE2-1AA4-4433-9B87-212ABB85F09E}" presName="root2" presStyleCnt="0"/>
      <dgm:spPr/>
    </dgm:pt>
    <dgm:pt modelId="{962C59CF-3D24-4EA6-901A-E727EF1D489F}" type="pres">
      <dgm:prSet presAssocID="{1E0B0DE2-1AA4-4433-9B87-212ABB85F09E}" presName="LevelTwoTextNode" presStyleLbl="node2" presStyleIdx="1" presStyleCnt="3">
        <dgm:presLayoutVars>
          <dgm:chPref val="3"/>
        </dgm:presLayoutVars>
      </dgm:prSet>
      <dgm:spPr/>
    </dgm:pt>
    <dgm:pt modelId="{BB2E31EA-3C7B-4616-943E-A406B636E8CF}" type="pres">
      <dgm:prSet presAssocID="{1E0B0DE2-1AA4-4433-9B87-212ABB85F09E}" presName="level3hierChild" presStyleCnt="0"/>
      <dgm:spPr/>
    </dgm:pt>
    <dgm:pt modelId="{48C644C4-11F1-44CE-A3E5-E52F33D648A2}" type="pres">
      <dgm:prSet presAssocID="{B00C9AC5-C26E-40AE-8055-5CA413095918}" presName="conn2-1" presStyleLbl="parChTrans1D3" presStyleIdx="3" presStyleCnt="8"/>
      <dgm:spPr/>
    </dgm:pt>
    <dgm:pt modelId="{6C70B16A-485B-4D82-8D6D-FB660B052595}" type="pres">
      <dgm:prSet presAssocID="{B00C9AC5-C26E-40AE-8055-5CA413095918}" presName="connTx" presStyleLbl="parChTrans1D3" presStyleIdx="3" presStyleCnt="8"/>
      <dgm:spPr/>
    </dgm:pt>
    <dgm:pt modelId="{1EFA0B3A-E9BE-4BE8-934B-A61709CBA8FE}" type="pres">
      <dgm:prSet presAssocID="{7CE81A6A-B864-4A3A-B3AA-C656FC4257EA}" presName="root2" presStyleCnt="0"/>
      <dgm:spPr/>
    </dgm:pt>
    <dgm:pt modelId="{DF4C8325-DC9D-4AFD-A907-CE1756F08378}" type="pres">
      <dgm:prSet presAssocID="{7CE81A6A-B864-4A3A-B3AA-C656FC4257EA}" presName="LevelTwoTextNode" presStyleLbl="node3" presStyleIdx="3" presStyleCnt="8" custScaleX="151693">
        <dgm:presLayoutVars>
          <dgm:chPref val="3"/>
        </dgm:presLayoutVars>
      </dgm:prSet>
      <dgm:spPr/>
    </dgm:pt>
    <dgm:pt modelId="{3F49905C-7F38-4345-83E7-7A8464069C6B}" type="pres">
      <dgm:prSet presAssocID="{7CE81A6A-B864-4A3A-B3AA-C656FC4257EA}" presName="level3hierChild" presStyleCnt="0"/>
      <dgm:spPr/>
    </dgm:pt>
    <dgm:pt modelId="{DD2DD6BF-8D4D-4402-8AEB-7438602ACFE9}" type="pres">
      <dgm:prSet presAssocID="{B66EC2FA-5B48-4B81-A010-78D926B85EBA}" presName="conn2-1" presStyleLbl="parChTrans1D4" presStyleIdx="7" presStyleCnt="17"/>
      <dgm:spPr/>
    </dgm:pt>
    <dgm:pt modelId="{CAD1175B-A791-4445-A9DC-938CFAA4344E}" type="pres">
      <dgm:prSet presAssocID="{B66EC2FA-5B48-4B81-A010-78D926B85EBA}" presName="connTx" presStyleLbl="parChTrans1D4" presStyleIdx="7" presStyleCnt="17"/>
      <dgm:spPr/>
    </dgm:pt>
    <dgm:pt modelId="{78A895D5-0D34-4F06-BCF7-307374F778C5}" type="pres">
      <dgm:prSet presAssocID="{DC4958D5-1657-4911-8C1D-7D805D68921B}" presName="root2" presStyleCnt="0"/>
      <dgm:spPr/>
    </dgm:pt>
    <dgm:pt modelId="{D72B4DEA-1237-452B-8829-C72A6F914F89}" type="pres">
      <dgm:prSet presAssocID="{DC4958D5-1657-4911-8C1D-7D805D68921B}" presName="LevelTwoTextNode" presStyleLbl="node4" presStyleIdx="7" presStyleCnt="17">
        <dgm:presLayoutVars>
          <dgm:chPref val="3"/>
        </dgm:presLayoutVars>
      </dgm:prSet>
      <dgm:spPr/>
    </dgm:pt>
    <dgm:pt modelId="{A957BD68-1A74-4599-AEDA-F4A0A0938DC9}" type="pres">
      <dgm:prSet presAssocID="{DC4958D5-1657-4911-8C1D-7D805D68921B}" presName="level3hierChild" presStyleCnt="0"/>
      <dgm:spPr/>
    </dgm:pt>
    <dgm:pt modelId="{2FCE33B9-1752-459F-849A-614F31DAE28A}" type="pres">
      <dgm:prSet presAssocID="{CBA3C3EE-4BD1-441D-AAE9-6C3F56DCD4A9}" presName="conn2-1" presStyleLbl="parChTrans1D4" presStyleIdx="8" presStyleCnt="17"/>
      <dgm:spPr/>
    </dgm:pt>
    <dgm:pt modelId="{480B2880-F66A-4027-81F0-2F3C0E52C1FF}" type="pres">
      <dgm:prSet presAssocID="{CBA3C3EE-4BD1-441D-AAE9-6C3F56DCD4A9}" presName="connTx" presStyleLbl="parChTrans1D4" presStyleIdx="8" presStyleCnt="17"/>
      <dgm:spPr/>
    </dgm:pt>
    <dgm:pt modelId="{E4B2989F-B286-4863-928D-E3EF80F85B83}" type="pres">
      <dgm:prSet presAssocID="{2DC856E2-3B8D-4E86-98B4-065367193FED}" presName="root2" presStyleCnt="0"/>
      <dgm:spPr/>
    </dgm:pt>
    <dgm:pt modelId="{90E08D25-B2D7-4420-AD42-1638029B152D}" type="pres">
      <dgm:prSet presAssocID="{2DC856E2-3B8D-4E86-98B4-065367193FED}" presName="LevelTwoTextNode" presStyleLbl="node4" presStyleIdx="8" presStyleCnt="17">
        <dgm:presLayoutVars>
          <dgm:chPref val="3"/>
        </dgm:presLayoutVars>
      </dgm:prSet>
      <dgm:spPr/>
    </dgm:pt>
    <dgm:pt modelId="{2C2A7687-964B-4D95-8CBD-6401B557FA26}" type="pres">
      <dgm:prSet presAssocID="{2DC856E2-3B8D-4E86-98B4-065367193FED}" presName="level3hierChild" presStyleCnt="0"/>
      <dgm:spPr/>
    </dgm:pt>
    <dgm:pt modelId="{A6A7561F-1F2A-4F92-BED5-57B1221EDEB8}" type="pres">
      <dgm:prSet presAssocID="{54D25B21-2E75-42B3-BB42-3212E69EA034}" presName="conn2-1" presStyleLbl="parChTrans1D4" presStyleIdx="9" presStyleCnt="17"/>
      <dgm:spPr/>
    </dgm:pt>
    <dgm:pt modelId="{47D5BD8F-CBC3-46A4-889E-3B36C15A5079}" type="pres">
      <dgm:prSet presAssocID="{54D25B21-2E75-42B3-BB42-3212E69EA034}" presName="connTx" presStyleLbl="parChTrans1D4" presStyleIdx="9" presStyleCnt="17"/>
      <dgm:spPr/>
    </dgm:pt>
    <dgm:pt modelId="{3D144F18-D435-42B4-8BBC-4D18F86996E6}" type="pres">
      <dgm:prSet presAssocID="{92092BB0-CD75-441D-B027-9A55ADE2C481}" presName="root2" presStyleCnt="0"/>
      <dgm:spPr/>
    </dgm:pt>
    <dgm:pt modelId="{A6F96AA2-E228-4491-81B1-7E4FC3A9D1BB}" type="pres">
      <dgm:prSet presAssocID="{92092BB0-CD75-441D-B027-9A55ADE2C481}" presName="LevelTwoTextNode" presStyleLbl="node4" presStyleIdx="9" presStyleCnt="17">
        <dgm:presLayoutVars>
          <dgm:chPref val="3"/>
        </dgm:presLayoutVars>
      </dgm:prSet>
      <dgm:spPr/>
    </dgm:pt>
    <dgm:pt modelId="{5A1B978C-CE53-4146-BE5F-EE383B671D8C}" type="pres">
      <dgm:prSet presAssocID="{92092BB0-CD75-441D-B027-9A55ADE2C481}" presName="level3hierChild" presStyleCnt="0"/>
      <dgm:spPr/>
    </dgm:pt>
    <dgm:pt modelId="{C7D3C905-6919-44F7-A4F8-24B5F67D9B83}" type="pres">
      <dgm:prSet presAssocID="{D15178D4-80E2-4266-8402-D010E8FC6504}" presName="conn2-1" presStyleLbl="parChTrans1D4" presStyleIdx="10" presStyleCnt="17"/>
      <dgm:spPr/>
    </dgm:pt>
    <dgm:pt modelId="{26954208-A751-4403-B999-B00AC8A50128}" type="pres">
      <dgm:prSet presAssocID="{D15178D4-80E2-4266-8402-D010E8FC6504}" presName="connTx" presStyleLbl="parChTrans1D4" presStyleIdx="10" presStyleCnt="17"/>
      <dgm:spPr/>
    </dgm:pt>
    <dgm:pt modelId="{02FD3E1C-3520-42FA-B336-8B81FB60DA2F}" type="pres">
      <dgm:prSet presAssocID="{85906D1C-0608-42D3-BC70-C6B326210698}" presName="root2" presStyleCnt="0"/>
      <dgm:spPr/>
    </dgm:pt>
    <dgm:pt modelId="{1DCBEE57-A7E4-403F-A151-7A8B69886099}" type="pres">
      <dgm:prSet presAssocID="{85906D1C-0608-42D3-BC70-C6B326210698}" presName="LevelTwoTextNode" presStyleLbl="node4" presStyleIdx="10" presStyleCnt="17">
        <dgm:presLayoutVars>
          <dgm:chPref val="3"/>
        </dgm:presLayoutVars>
      </dgm:prSet>
      <dgm:spPr/>
    </dgm:pt>
    <dgm:pt modelId="{1B252C31-EE6E-44EA-A248-E5BC6272C657}" type="pres">
      <dgm:prSet presAssocID="{85906D1C-0608-42D3-BC70-C6B326210698}" presName="level3hierChild" presStyleCnt="0"/>
      <dgm:spPr/>
    </dgm:pt>
    <dgm:pt modelId="{FFC09094-4FA9-4CFC-AAA4-230C5DBEC49F}" type="pres">
      <dgm:prSet presAssocID="{93F7C96E-ED04-4032-93F4-7F24CFCAEF62}" presName="conn2-1" presStyleLbl="parChTrans1D3" presStyleIdx="4" presStyleCnt="8"/>
      <dgm:spPr/>
    </dgm:pt>
    <dgm:pt modelId="{BD293F7F-F9AB-4748-AB00-A171F8A6CD88}" type="pres">
      <dgm:prSet presAssocID="{93F7C96E-ED04-4032-93F4-7F24CFCAEF62}" presName="connTx" presStyleLbl="parChTrans1D3" presStyleIdx="4" presStyleCnt="8"/>
      <dgm:spPr/>
    </dgm:pt>
    <dgm:pt modelId="{C4346BFF-4562-451E-8DC4-2700BCAA4F68}" type="pres">
      <dgm:prSet presAssocID="{D5733A2B-4A7A-4634-A655-766EAB0B4CF5}" presName="root2" presStyleCnt="0"/>
      <dgm:spPr/>
    </dgm:pt>
    <dgm:pt modelId="{09FC0067-FD37-4655-8970-2755728912D4}" type="pres">
      <dgm:prSet presAssocID="{D5733A2B-4A7A-4634-A655-766EAB0B4CF5}" presName="LevelTwoTextNode" presStyleLbl="node3" presStyleIdx="4" presStyleCnt="8">
        <dgm:presLayoutVars>
          <dgm:chPref val="3"/>
        </dgm:presLayoutVars>
      </dgm:prSet>
      <dgm:spPr/>
    </dgm:pt>
    <dgm:pt modelId="{82A642EC-C5D7-490B-9C51-03C635992C40}" type="pres">
      <dgm:prSet presAssocID="{D5733A2B-4A7A-4634-A655-766EAB0B4CF5}" presName="level3hierChild" presStyleCnt="0"/>
      <dgm:spPr/>
    </dgm:pt>
    <dgm:pt modelId="{F12B1936-A2F5-4A51-A84B-C8A26753E7E5}" type="pres">
      <dgm:prSet presAssocID="{9496FC40-B041-44F5-B04F-F2DCF47677A1}" presName="conn2-1" presStyleLbl="parChTrans1D3" presStyleIdx="5" presStyleCnt="8"/>
      <dgm:spPr/>
    </dgm:pt>
    <dgm:pt modelId="{86AA41E0-6E9A-4ECC-9887-F7F9736E2969}" type="pres">
      <dgm:prSet presAssocID="{9496FC40-B041-44F5-B04F-F2DCF47677A1}" presName="connTx" presStyleLbl="parChTrans1D3" presStyleIdx="5" presStyleCnt="8"/>
      <dgm:spPr/>
    </dgm:pt>
    <dgm:pt modelId="{7A34DF14-D87F-4345-B5A3-DA649EC4F71C}" type="pres">
      <dgm:prSet presAssocID="{7DB4D922-78A7-448F-9B1B-BE64BD104606}" presName="root2" presStyleCnt="0"/>
      <dgm:spPr/>
    </dgm:pt>
    <dgm:pt modelId="{F05ED5F7-DEC8-445D-8EC9-C33055AD44A8}" type="pres">
      <dgm:prSet presAssocID="{7DB4D922-78A7-448F-9B1B-BE64BD104606}" presName="LevelTwoTextNode" presStyleLbl="node3" presStyleIdx="5" presStyleCnt="8">
        <dgm:presLayoutVars>
          <dgm:chPref val="3"/>
        </dgm:presLayoutVars>
      </dgm:prSet>
      <dgm:spPr/>
    </dgm:pt>
    <dgm:pt modelId="{4E76CAD8-1714-4976-A12E-3169A17D25C0}" type="pres">
      <dgm:prSet presAssocID="{7DB4D922-78A7-448F-9B1B-BE64BD104606}" presName="level3hierChild" presStyleCnt="0"/>
      <dgm:spPr/>
    </dgm:pt>
    <dgm:pt modelId="{743CC060-7B99-4517-8C6A-0C2658635EAF}" type="pres">
      <dgm:prSet presAssocID="{0DBCE0F5-0D93-477C-BF8B-3EB6F309BC5F}" presName="conn2-1" presStyleLbl="parChTrans1D4" presStyleIdx="11" presStyleCnt="17"/>
      <dgm:spPr/>
    </dgm:pt>
    <dgm:pt modelId="{CF0C5AD0-9307-424D-A39D-E1699836713A}" type="pres">
      <dgm:prSet presAssocID="{0DBCE0F5-0D93-477C-BF8B-3EB6F309BC5F}" presName="connTx" presStyleLbl="parChTrans1D4" presStyleIdx="11" presStyleCnt="17"/>
      <dgm:spPr/>
    </dgm:pt>
    <dgm:pt modelId="{B53ABA16-1DF8-445B-A741-EC80CD5201BC}" type="pres">
      <dgm:prSet presAssocID="{AB468B00-48A3-4478-A087-3BD84207BB7E}" presName="root2" presStyleCnt="0"/>
      <dgm:spPr/>
    </dgm:pt>
    <dgm:pt modelId="{3A061AFD-8211-4A59-AC76-831416E2E22B}" type="pres">
      <dgm:prSet presAssocID="{AB468B00-48A3-4478-A087-3BD84207BB7E}" presName="LevelTwoTextNode" presStyleLbl="node4" presStyleIdx="11" presStyleCnt="17">
        <dgm:presLayoutVars>
          <dgm:chPref val="3"/>
        </dgm:presLayoutVars>
      </dgm:prSet>
      <dgm:spPr/>
    </dgm:pt>
    <dgm:pt modelId="{3AC116C6-3C39-427D-AC59-2A4952A39AE2}" type="pres">
      <dgm:prSet presAssocID="{AB468B00-48A3-4478-A087-3BD84207BB7E}" presName="level3hierChild" presStyleCnt="0"/>
      <dgm:spPr/>
    </dgm:pt>
    <dgm:pt modelId="{8D7F04BE-CE2D-44D7-8043-199927CE6C65}" type="pres">
      <dgm:prSet presAssocID="{2F448837-5CE5-470A-A4F3-7B983025144F}" presName="conn2-1" presStyleLbl="parChTrans1D4" presStyleIdx="12" presStyleCnt="17"/>
      <dgm:spPr/>
    </dgm:pt>
    <dgm:pt modelId="{18574CE1-640C-4710-9D23-088D6EA77B10}" type="pres">
      <dgm:prSet presAssocID="{2F448837-5CE5-470A-A4F3-7B983025144F}" presName="connTx" presStyleLbl="parChTrans1D4" presStyleIdx="12" presStyleCnt="17"/>
      <dgm:spPr/>
    </dgm:pt>
    <dgm:pt modelId="{CB1FFCB7-6200-4E89-990B-BD7CB86DB0E4}" type="pres">
      <dgm:prSet presAssocID="{F2D7E1A3-EA4D-4A05-A853-DCD1C976D415}" presName="root2" presStyleCnt="0"/>
      <dgm:spPr/>
    </dgm:pt>
    <dgm:pt modelId="{F7FBF1B3-8AAF-4B94-BDA9-5F7656C41548}" type="pres">
      <dgm:prSet presAssocID="{F2D7E1A3-EA4D-4A05-A853-DCD1C976D415}" presName="LevelTwoTextNode" presStyleLbl="node4" presStyleIdx="12" presStyleCnt="17">
        <dgm:presLayoutVars>
          <dgm:chPref val="3"/>
        </dgm:presLayoutVars>
      </dgm:prSet>
      <dgm:spPr/>
    </dgm:pt>
    <dgm:pt modelId="{FD30F5E2-E04A-4E12-A4F9-28C82E52229E}" type="pres">
      <dgm:prSet presAssocID="{F2D7E1A3-EA4D-4A05-A853-DCD1C976D415}" presName="level3hierChild" presStyleCnt="0"/>
      <dgm:spPr/>
    </dgm:pt>
    <dgm:pt modelId="{0EAAECF1-C0C0-4A8C-B55F-CF7718414F3F}" type="pres">
      <dgm:prSet presAssocID="{E0E3C5BD-E2A1-419C-82E8-F19F0DF2EE74}" presName="conn2-1" presStyleLbl="parChTrans1D3" presStyleIdx="6" presStyleCnt="8"/>
      <dgm:spPr/>
    </dgm:pt>
    <dgm:pt modelId="{F3FFE638-DF31-4F11-A33E-2AB7CAC0BBE0}" type="pres">
      <dgm:prSet presAssocID="{E0E3C5BD-E2A1-419C-82E8-F19F0DF2EE74}" presName="connTx" presStyleLbl="parChTrans1D3" presStyleIdx="6" presStyleCnt="8"/>
      <dgm:spPr/>
    </dgm:pt>
    <dgm:pt modelId="{E9931E2C-2C64-412D-80B0-F3C9FE85622D}" type="pres">
      <dgm:prSet presAssocID="{176C3EB3-67DB-4D88-A3ED-B7FCC5048532}" presName="root2" presStyleCnt="0"/>
      <dgm:spPr/>
    </dgm:pt>
    <dgm:pt modelId="{D149B698-3AA0-4E21-A63A-BE83F797ED65}" type="pres">
      <dgm:prSet presAssocID="{176C3EB3-67DB-4D88-A3ED-B7FCC5048532}" presName="LevelTwoTextNode" presStyleLbl="node3" presStyleIdx="6" presStyleCnt="8">
        <dgm:presLayoutVars>
          <dgm:chPref val="3"/>
        </dgm:presLayoutVars>
      </dgm:prSet>
      <dgm:spPr/>
    </dgm:pt>
    <dgm:pt modelId="{F040D077-F217-4A93-AA7D-FA10C0EA2873}" type="pres">
      <dgm:prSet presAssocID="{176C3EB3-67DB-4D88-A3ED-B7FCC5048532}" presName="level3hierChild" presStyleCnt="0"/>
      <dgm:spPr/>
    </dgm:pt>
    <dgm:pt modelId="{46BAE6BA-A351-4E0B-96D2-10EA4C75FE86}" type="pres">
      <dgm:prSet presAssocID="{7E960C99-AAEC-4328-90F3-1B80663BB13B}" presName="conn2-1" presStyleLbl="parChTrans1D4" presStyleIdx="13" presStyleCnt="17"/>
      <dgm:spPr/>
    </dgm:pt>
    <dgm:pt modelId="{49EB63B6-CFC1-408E-BD14-394D537A8CD8}" type="pres">
      <dgm:prSet presAssocID="{7E960C99-AAEC-4328-90F3-1B80663BB13B}" presName="connTx" presStyleLbl="parChTrans1D4" presStyleIdx="13" presStyleCnt="17"/>
      <dgm:spPr/>
    </dgm:pt>
    <dgm:pt modelId="{94E498D2-1948-4802-93A2-63E053658FD0}" type="pres">
      <dgm:prSet presAssocID="{296460DB-CCC6-4CB0-800A-1CD92999C2B0}" presName="root2" presStyleCnt="0"/>
      <dgm:spPr/>
    </dgm:pt>
    <dgm:pt modelId="{3863AD9D-B039-4BC5-A592-B662916D20C7}" type="pres">
      <dgm:prSet presAssocID="{296460DB-CCC6-4CB0-800A-1CD92999C2B0}" presName="LevelTwoTextNode" presStyleLbl="node4" presStyleIdx="13" presStyleCnt="17" custScaleX="123684">
        <dgm:presLayoutVars>
          <dgm:chPref val="3"/>
        </dgm:presLayoutVars>
      </dgm:prSet>
      <dgm:spPr/>
    </dgm:pt>
    <dgm:pt modelId="{17EE1C8A-C5C0-4542-BECC-06FFA0073232}" type="pres">
      <dgm:prSet presAssocID="{296460DB-CCC6-4CB0-800A-1CD92999C2B0}" presName="level3hierChild" presStyleCnt="0"/>
      <dgm:spPr/>
    </dgm:pt>
    <dgm:pt modelId="{8AF98970-9708-4082-B7DC-C0385DC7BA29}" type="pres">
      <dgm:prSet presAssocID="{E0FE8AA9-61D7-47CC-9E9A-5A05ECCF8D4D}" presName="conn2-1" presStyleLbl="parChTrans1D4" presStyleIdx="14" presStyleCnt="17"/>
      <dgm:spPr/>
    </dgm:pt>
    <dgm:pt modelId="{19C5FC74-F055-44E7-9A82-C1835F976AD3}" type="pres">
      <dgm:prSet presAssocID="{E0FE8AA9-61D7-47CC-9E9A-5A05ECCF8D4D}" presName="connTx" presStyleLbl="parChTrans1D4" presStyleIdx="14" presStyleCnt="17"/>
      <dgm:spPr/>
    </dgm:pt>
    <dgm:pt modelId="{6D37B674-DB82-4678-9C91-AB98B2880B5A}" type="pres">
      <dgm:prSet presAssocID="{FD08F75A-192C-41E4-A8BF-E9C8D9E7BA70}" presName="root2" presStyleCnt="0"/>
      <dgm:spPr/>
    </dgm:pt>
    <dgm:pt modelId="{4034B15E-89E1-4220-BBE9-B6A1F1467737}" type="pres">
      <dgm:prSet presAssocID="{FD08F75A-192C-41E4-A8BF-E9C8D9E7BA70}" presName="LevelTwoTextNode" presStyleLbl="node4" presStyleIdx="14" presStyleCnt="17">
        <dgm:presLayoutVars>
          <dgm:chPref val="3"/>
        </dgm:presLayoutVars>
      </dgm:prSet>
      <dgm:spPr/>
    </dgm:pt>
    <dgm:pt modelId="{69798A64-8985-4AE6-904D-EA49BC56BD31}" type="pres">
      <dgm:prSet presAssocID="{FD08F75A-192C-41E4-A8BF-E9C8D9E7BA70}" presName="level3hierChild" presStyleCnt="0"/>
      <dgm:spPr/>
    </dgm:pt>
    <dgm:pt modelId="{3F1AA1B4-2B99-4F40-B032-B4193E4F2F96}" type="pres">
      <dgm:prSet presAssocID="{580686A9-A9FC-4204-B7C7-D08C6ADB326A}" presName="conn2-1" presStyleLbl="parChTrans1D4" presStyleIdx="15" presStyleCnt="17"/>
      <dgm:spPr/>
    </dgm:pt>
    <dgm:pt modelId="{EED9D713-8911-40BB-84B3-E1AC952ABC9D}" type="pres">
      <dgm:prSet presAssocID="{580686A9-A9FC-4204-B7C7-D08C6ADB326A}" presName="connTx" presStyleLbl="parChTrans1D4" presStyleIdx="15" presStyleCnt="17"/>
      <dgm:spPr/>
    </dgm:pt>
    <dgm:pt modelId="{82FA98BE-BF86-481E-A9D6-2C5A20C379D7}" type="pres">
      <dgm:prSet presAssocID="{F2CF0C99-2809-4ED0-BC54-A515229CA923}" presName="root2" presStyleCnt="0"/>
      <dgm:spPr/>
    </dgm:pt>
    <dgm:pt modelId="{B577DC00-CB8D-4EA6-B790-D9E63715975E}" type="pres">
      <dgm:prSet presAssocID="{F2CF0C99-2809-4ED0-BC54-A515229CA923}" presName="LevelTwoTextNode" presStyleLbl="node4" presStyleIdx="15" presStyleCnt="17">
        <dgm:presLayoutVars>
          <dgm:chPref val="3"/>
        </dgm:presLayoutVars>
      </dgm:prSet>
      <dgm:spPr/>
    </dgm:pt>
    <dgm:pt modelId="{1DACE6BB-B838-4DAE-8731-1B0DB91D3E88}" type="pres">
      <dgm:prSet presAssocID="{F2CF0C99-2809-4ED0-BC54-A515229CA923}" presName="level3hierChild" presStyleCnt="0"/>
      <dgm:spPr/>
    </dgm:pt>
    <dgm:pt modelId="{5A0899DC-5A3C-4671-B2C9-3F6FC9FB2505}" type="pres">
      <dgm:prSet presAssocID="{2D29F64C-7D98-47FA-BFC4-86712CCECFB9}" presName="conn2-1" presStyleLbl="parChTrans1D2" presStyleIdx="2" presStyleCnt="3"/>
      <dgm:spPr/>
    </dgm:pt>
    <dgm:pt modelId="{BE97FB14-BD59-4AC6-94CB-F48C7953E581}" type="pres">
      <dgm:prSet presAssocID="{2D29F64C-7D98-47FA-BFC4-86712CCECFB9}" presName="connTx" presStyleLbl="parChTrans1D2" presStyleIdx="2" presStyleCnt="3"/>
      <dgm:spPr/>
    </dgm:pt>
    <dgm:pt modelId="{3D16D2F0-D459-41CE-84F6-8D16DDEFB145}" type="pres">
      <dgm:prSet presAssocID="{D58DD017-C9D6-4C91-9BF7-EA7D0F65DCA1}" presName="root2" presStyleCnt="0"/>
      <dgm:spPr/>
    </dgm:pt>
    <dgm:pt modelId="{5FF648A9-EB04-4AF0-8BF9-850C14923F02}" type="pres">
      <dgm:prSet presAssocID="{D58DD017-C9D6-4C91-9BF7-EA7D0F65DCA1}" presName="LevelTwoTextNode" presStyleLbl="node2" presStyleIdx="2" presStyleCnt="3">
        <dgm:presLayoutVars>
          <dgm:chPref val="3"/>
        </dgm:presLayoutVars>
      </dgm:prSet>
      <dgm:spPr/>
    </dgm:pt>
    <dgm:pt modelId="{14ECC58E-0558-4083-B252-A8A4D9BA8754}" type="pres">
      <dgm:prSet presAssocID="{D58DD017-C9D6-4C91-9BF7-EA7D0F65DCA1}" presName="level3hierChild" presStyleCnt="0"/>
      <dgm:spPr/>
    </dgm:pt>
    <dgm:pt modelId="{97AAF271-9802-4641-B12B-E2686964D3C0}" type="pres">
      <dgm:prSet presAssocID="{7C5904A4-097E-4198-9644-F13694992B85}" presName="conn2-1" presStyleLbl="parChTrans1D3" presStyleIdx="7" presStyleCnt="8"/>
      <dgm:spPr/>
    </dgm:pt>
    <dgm:pt modelId="{A02F2186-1A83-49F8-8529-859976164832}" type="pres">
      <dgm:prSet presAssocID="{7C5904A4-097E-4198-9644-F13694992B85}" presName="connTx" presStyleLbl="parChTrans1D3" presStyleIdx="7" presStyleCnt="8"/>
      <dgm:spPr/>
    </dgm:pt>
    <dgm:pt modelId="{4FF946C3-E308-444C-9945-3724B1D11DDB}" type="pres">
      <dgm:prSet presAssocID="{7BAB49C6-F21E-4C2B-8AEF-C03EBA50E52C}" presName="root2" presStyleCnt="0"/>
      <dgm:spPr/>
    </dgm:pt>
    <dgm:pt modelId="{478180A7-9448-4A32-B21E-F8C82E299102}" type="pres">
      <dgm:prSet presAssocID="{7BAB49C6-F21E-4C2B-8AEF-C03EBA50E52C}" presName="LevelTwoTextNode" presStyleLbl="node3" presStyleIdx="7" presStyleCnt="8">
        <dgm:presLayoutVars>
          <dgm:chPref val="3"/>
        </dgm:presLayoutVars>
      </dgm:prSet>
      <dgm:spPr/>
    </dgm:pt>
    <dgm:pt modelId="{3BA04CC5-80B7-4150-90C8-94B1DDC6C9E9}" type="pres">
      <dgm:prSet presAssocID="{7BAB49C6-F21E-4C2B-8AEF-C03EBA50E52C}" presName="level3hierChild" presStyleCnt="0"/>
      <dgm:spPr/>
    </dgm:pt>
    <dgm:pt modelId="{EA73B934-8076-4FDD-A787-2F0D6011DC05}" type="pres">
      <dgm:prSet presAssocID="{F48297B9-D640-493F-92D0-0FC2BFC79E00}" presName="conn2-1" presStyleLbl="parChTrans1D4" presStyleIdx="16" presStyleCnt="17"/>
      <dgm:spPr/>
    </dgm:pt>
    <dgm:pt modelId="{A55836DF-EBDE-4F86-96AF-A02D564B4AAC}" type="pres">
      <dgm:prSet presAssocID="{F48297B9-D640-493F-92D0-0FC2BFC79E00}" presName="connTx" presStyleLbl="parChTrans1D4" presStyleIdx="16" presStyleCnt="17"/>
      <dgm:spPr/>
    </dgm:pt>
    <dgm:pt modelId="{85D5C0C8-48FD-4929-B8C9-BF3F2436913A}" type="pres">
      <dgm:prSet presAssocID="{23EE8968-4285-4752-8248-63256FD94176}" presName="root2" presStyleCnt="0"/>
      <dgm:spPr/>
    </dgm:pt>
    <dgm:pt modelId="{7E6D9338-77D1-4FB5-AEE8-B221845E26B4}" type="pres">
      <dgm:prSet presAssocID="{23EE8968-4285-4752-8248-63256FD94176}" presName="LevelTwoTextNode" presStyleLbl="node4" presStyleIdx="16" presStyleCnt="17">
        <dgm:presLayoutVars>
          <dgm:chPref val="3"/>
        </dgm:presLayoutVars>
      </dgm:prSet>
      <dgm:spPr/>
    </dgm:pt>
    <dgm:pt modelId="{A00C87DB-B78C-4BF6-A5B5-6C7376C35CE3}" type="pres">
      <dgm:prSet presAssocID="{23EE8968-4285-4752-8248-63256FD94176}" presName="level3hierChild" presStyleCnt="0"/>
      <dgm:spPr/>
    </dgm:pt>
  </dgm:ptLst>
  <dgm:cxnLst>
    <dgm:cxn modelId="{B3FAEB00-7039-40E6-B08B-4620910833FE}" srcId="{176C3EB3-67DB-4D88-A3ED-B7FCC5048532}" destId="{F2CF0C99-2809-4ED0-BC54-A515229CA923}" srcOrd="2" destOrd="0" parTransId="{580686A9-A9FC-4204-B7C7-D08C6ADB326A}" sibTransId="{515144B7-C9FA-4BA6-A008-D248F9CA009F}"/>
    <dgm:cxn modelId="{12D1E301-17F5-4DA1-86C7-E9B89C9BB0A4}" type="presOf" srcId="{CBA3C3EE-4BD1-441D-AAE9-6C3F56DCD4A9}" destId="{2FCE33B9-1752-459F-849A-614F31DAE28A}" srcOrd="0" destOrd="0" presId="urn:microsoft.com/office/officeart/2008/layout/HorizontalMultiLevelHierarchy"/>
    <dgm:cxn modelId="{BADCEC0C-0664-48B4-8DDB-E7C993AC32DF}" type="presOf" srcId="{85906D1C-0608-42D3-BC70-C6B326210698}" destId="{1DCBEE57-A7E4-403F-A151-7A8B69886099}" srcOrd="0" destOrd="0" presId="urn:microsoft.com/office/officeart/2008/layout/HorizontalMultiLevelHierarchy"/>
    <dgm:cxn modelId="{738B730D-1412-44C2-995D-45DAA0FAD588}" type="presOf" srcId="{B7817059-16DE-4CBD-9899-C4954D5CB435}" destId="{DD18CCA0-8DEC-4939-86C2-AA06A17B79F9}" srcOrd="0" destOrd="0" presId="urn:microsoft.com/office/officeart/2008/layout/HorizontalMultiLevelHierarchy"/>
    <dgm:cxn modelId="{34BBA40F-7EC2-4C7F-925E-95DD9EE00FF3}" srcId="{D58DD017-C9D6-4C91-9BF7-EA7D0F65DCA1}" destId="{7BAB49C6-F21E-4C2B-8AEF-C03EBA50E52C}" srcOrd="0" destOrd="0" parTransId="{7C5904A4-097E-4198-9644-F13694992B85}" sibTransId="{D59ECB9B-A7CF-4918-8402-67206211047A}"/>
    <dgm:cxn modelId="{FCF0CF11-28EE-4EAD-BCFF-4F7AA819840F}" type="presOf" srcId="{02B97789-A64F-4E1C-8E85-1E09B3ECA2A8}" destId="{D555E194-8955-4C1B-A3E0-2E800ADD5B48}" srcOrd="0" destOrd="0" presId="urn:microsoft.com/office/officeart/2008/layout/HorizontalMultiLevelHierarchy"/>
    <dgm:cxn modelId="{4CDC3915-1CE9-42EA-A2F9-B37AD9A52A3E}" type="presOf" srcId="{2D29F64C-7D98-47FA-BFC4-86712CCECFB9}" destId="{BE97FB14-BD59-4AC6-94CB-F48C7953E581}" srcOrd="1" destOrd="0" presId="urn:microsoft.com/office/officeart/2008/layout/HorizontalMultiLevelHierarchy"/>
    <dgm:cxn modelId="{1E42B515-D1EE-4176-9BB8-FAA717560D54}" type="presOf" srcId="{D58DD017-C9D6-4C91-9BF7-EA7D0F65DCA1}" destId="{5FF648A9-EB04-4AF0-8BF9-850C14923F02}" srcOrd="0" destOrd="0" presId="urn:microsoft.com/office/officeart/2008/layout/HorizontalMultiLevelHierarchy"/>
    <dgm:cxn modelId="{13B58616-E376-410A-82AC-203FC8DB23AC}" type="presOf" srcId="{C8FD41A0-8CA3-40E3-8579-DAA2D67E8B35}" destId="{1784DFC0-D9FB-413E-B0E8-CD0FDAA9B938}" srcOrd="1" destOrd="0" presId="urn:microsoft.com/office/officeart/2008/layout/HorizontalMultiLevelHierarchy"/>
    <dgm:cxn modelId="{3CFE9A16-00AA-432A-9AD2-4A92FF90930C}" type="presOf" srcId="{176C3EB3-67DB-4D88-A3ED-B7FCC5048532}" destId="{D149B698-3AA0-4E21-A63A-BE83F797ED65}" srcOrd="0" destOrd="0" presId="urn:microsoft.com/office/officeart/2008/layout/HorizontalMultiLevelHierarchy"/>
    <dgm:cxn modelId="{431E0817-FF51-4C78-B79E-8920566A9339}" type="presOf" srcId="{93F7C96E-ED04-4032-93F4-7F24CFCAEF62}" destId="{FFC09094-4FA9-4CFC-AAA4-230C5DBEC49F}" srcOrd="0" destOrd="0" presId="urn:microsoft.com/office/officeart/2008/layout/HorizontalMultiLevelHierarchy"/>
    <dgm:cxn modelId="{2D38C41A-BE0F-418D-B9BA-D851E5CE98E5}" type="presOf" srcId="{7CE81A6A-B864-4A3A-B3AA-C656FC4257EA}" destId="{DF4C8325-DC9D-4AFD-A907-CE1756F08378}" srcOrd="0" destOrd="0" presId="urn:microsoft.com/office/officeart/2008/layout/HorizontalMultiLevelHierarchy"/>
    <dgm:cxn modelId="{7B3C7F21-A609-49F9-993D-A5ACAF5D9475}" type="presOf" srcId="{92092BB0-CD75-441D-B027-9A55ADE2C481}" destId="{A6F96AA2-E228-4491-81B1-7E4FC3A9D1BB}" srcOrd="0" destOrd="0" presId="urn:microsoft.com/office/officeart/2008/layout/HorizontalMultiLevelHierarchy"/>
    <dgm:cxn modelId="{6B73DE22-466B-483C-BEF5-1EE3876157ED}" type="presOf" srcId="{1E0B0DE2-1AA4-4433-9B87-212ABB85F09E}" destId="{962C59CF-3D24-4EA6-901A-E727EF1D489F}" srcOrd="0" destOrd="0" presId="urn:microsoft.com/office/officeart/2008/layout/HorizontalMultiLevelHierarchy"/>
    <dgm:cxn modelId="{0AC24E23-2A83-4301-ADA9-D5E983245C07}" type="presOf" srcId="{54D25B21-2E75-42B3-BB42-3212E69EA034}" destId="{A6A7561F-1F2A-4F92-BED5-57B1221EDEB8}" srcOrd="0" destOrd="0" presId="urn:microsoft.com/office/officeart/2008/layout/HorizontalMultiLevelHierarchy"/>
    <dgm:cxn modelId="{27E7FD28-7627-4895-B488-3ADA81FB4D8F}" srcId="{7CE81A6A-B864-4A3A-B3AA-C656FC4257EA}" destId="{DC4958D5-1657-4911-8C1D-7D805D68921B}" srcOrd="0" destOrd="0" parTransId="{B66EC2FA-5B48-4B81-A010-78D926B85EBA}" sibTransId="{A7A8043B-C663-467E-AEBA-A7846EF9D8D0}"/>
    <dgm:cxn modelId="{DC70912D-EF2F-4134-9E04-0D7A33F09E7F}" type="presOf" srcId="{B105AC81-25F6-4E21-B8C2-B8B2C31BE623}" destId="{CF3A7AAC-247F-47A4-83E1-B887C006E614}" srcOrd="0" destOrd="0" presId="urn:microsoft.com/office/officeart/2008/layout/HorizontalMultiLevelHierarchy"/>
    <dgm:cxn modelId="{D30B412E-7D94-4438-BD32-42570E038802}" type="presOf" srcId="{23EE8968-4285-4752-8248-63256FD94176}" destId="{7E6D9338-77D1-4FB5-AEE8-B221845E26B4}" srcOrd="0" destOrd="0" presId="urn:microsoft.com/office/officeart/2008/layout/HorizontalMultiLevelHierarchy"/>
    <dgm:cxn modelId="{40DB8C31-2AD9-4B20-9642-E8F57A3F32DF}" srcId="{18F25A60-77F3-440F-9B7E-9A42EF3DD6CA}" destId="{B7817059-16DE-4CBD-9899-C4954D5CB435}" srcOrd="2" destOrd="0" parTransId="{C8FD41A0-8CA3-40E3-8579-DAA2D67E8B35}" sibTransId="{D1D20D1E-A1DF-4CC7-9101-42EDF6075AEC}"/>
    <dgm:cxn modelId="{C240EC31-08D8-44CE-8409-77FC028271F7}" type="presOf" srcId="{A357062F-59AE-4CF8-A34A-E0D45310A151}" destId="{96C36842-373C-48C0-A6FC-E4A88A4FF87C}" srcOrd="0" destOrd="0" presId="urn:microsoft.com/office/officeart/2008/layout/HorizontalMultiLevelHierarchy"/>
    <dgm:cxn modelId="{EB86FC39-5422-44D7-B29A-9A1BC87861F1}" srcId="{1E0B0DE2-1AA4-4433-9B87-212ABB85F09E}" destId="{176C3EB3-67DB-4D88-A3ED-B7FCC5048532}" srcOrd="3" destOrd="0" parTransId="{E0E3C5BD-E2A1-419C-82E8-F19F0DF2EE74}" sibTransId="{BCCD0BCD-A75C-4539-ADA0-CD1A6FA072AD}"/>
    <dgm:cxn modelId="{9ABE853C-6923-41E7-81E9-CE58A078973F}" type="presOf" srcId="{7E960C99-AAEC-4328-90F3-1B80663BB13B}" destId="{49EB63B6-CFC1-408E-BD14-394D537A8CD8}" srcOrd="1" destOrd="0" presId="urn:microsoft.com/office/officeart/2008/layout/HorizontalMultiLevelHierarchy"/>
    <dgm:cxn modelId="{BE810C5C-AA2A-4200-9FAC-B51D6F596E5B}" type="presOf" srcId="{59A56301-8A1D-4A1A-ADCB-B34F02A3CE21}" destId="{7B8C1EAD-B13F-4A5D-9026-4F2CDA1590C0}" srcOrd="1" destOrd="0" presId="urn:microsoft.com/office/officeart/2008/layout/HorizontalMultiLevelHierarchy"/>
    <dgm:cxn modelId="{C7140A5F-33E3-4C20-A75E-41BCA578469A}" type="presOf" srcId="{7E960C99-AAEC-4328-90F3-1B80663BB13B}" destId="{46BAE6BA-A351-4E0B-96D2-10EA4C75FE86}" srcOrd="0" destOrd="0" presId="urn:microsoft.com/office/officeart/2008/layout/HorizontalMultiLevelHierarchy"/>
    <dgm:cxn modelId="{8F552960-72B5-42F3-A566-A38D11A9F8EC}" type="presOf" srcId="{E0E3C5BD-E2A1-419C-82E8-F19F0DF2EE74}" destId="{F3FFE638-DF31-4F11-A33E-2AB7CAC0BBE0}" srcOrd="1" destOrd="0" presId="urn:microsoft.com/office/officeart/2008/layout/HorizontalMultiLevelHierarchy"/>
    <dgm:cxn modelId="{BFCB2341-567C-479F-88E1-0054216690E5}" srcId="{1E0B0DE2-1AA4-4433-9B87-212ABB85F09E}" destId="{D5733A2B-4A7A-4634-A655-766EAB0B4CF5}" srcOrd="1" destOrd="0" parTransId="{93F7C96E-ED04-4032-93F4-7F24CFCAEF62}" sibTransId="{E2C20E0F-2322-4153-B1DC-A51331D0BECC}"/>
    <dgm:cxn modelId="{C0CE9743-C54B-4B83-B8F5-087CC9576D24}" srcId="{176C3EB3-67DB-4D88-A3ED-B7FCC5048532}" destId="{296460DB-CCC6-4CB0-800A-1CD92999C2B0}" srcOrd="0" destOrd="0" parTransId="{7E960C99-AAEC-4328-90F3-1B80663BB13B}" sibTransId="{6003A5A3-3F2B-44D8-8972-8928F40DDCA5}"/>
    <dgm:cxn modelId="{7F802364-71A0-4F80-9A5A-AFB266BE77E8}" type="presOf" srcId="{DFA8E5C3-154A-4471-8301-D66EC93F0546}" destId="{C02FE3F9-8183-42D4-80E5-1555A4AA5DB7}" srcOrd="0" destOrd="0" presId="urn:microsoft.com/office/officeart/2008/layout/HorizontalMultiLevelHierarchy"/>
    <dgm:cxn modelId="{68C85B65-CF64-4098-A607-6F3D56F718D5}" type="presOf" srcId="{7C5904A4-097E-4198-9644-F13694992B85}" destId="{97AAF271-9802-4641-B12B-E2686964D3C0}" srcOrd="0" destOrd="0" presId="urn:microsoft.com/office/officeart/2008/layout/HorizontalMultiLevelHierarchy"/>
    <dgm:cxn modelId="{25035C65-82C3-44B3-9EBE-5C790E707B59}" type="presOf" srcId="{580686A9-A9FC-4204-B7C7-D08C6ADB326A}" destId="{3F1AA1B4-2B99-4F40-B032-B4193E4F2F96}" srcOrd="0" destOrd="0" presId="urn:microsoft.com/office/officeart/2008/layout/HorizontalMultiLevelHierarchy"/>
    <dgm:cxn modelId="{A885D445-E1A9-4A30-955C-E301C7AD2967}" type="presOf" srcId="{0967B04A-03A6-445D-9BEA-E28845000401}" destId="{A70C09A6-3973-41F3-A82A-B3B4C7CFE2E5}" srcOrd="0" destOrd="0" presId="urn:microsoft.com/office/officeart/2008/layout/HorizontalMultiLevelHierarchy"/>
    <dgm:cxn modelId="{E8303E67-4527-4E5B-90FF-70115E7D3753}" type="presOf" srcId="{C8FD41A0-8CA3-40E3-8579-DAA2D67E8B35}" destId="{E22E681E-58E3-45AF-AF87-966C78CC8226}" srcOrd="0" destOrd="0" presId="urn:microsoft.com/office/officeart/2008/layout/HorizontalMultiLevelHierarchy"/>
    <dgm:cxn modelId="{13540868-B9AB-41A9-B4D6-7C27387970E8}" type="presOf" srcId="{A6F9EA5A-309D-4739-8E8A-562DAC68896C}" destId="{7FE3A4DA-4C24-4C26-ACFF-D5FB094C718D}" srcOrd="1" destOrd="0" presId="urn:microsoft.com/office/officeart/2008/layout/HorizontalMultiLevelHierarchy"/>
    <dgm:cxn modelId="{E8AE6569-B584-4802-A198-6A2D4F227CB9}" type="presOf" srcId="{B54C4CF1-C27F-4A0C-AE3A-F70601E27005}" destId="{887D5BFA-5BFD-4CB8-BD8B-A2252F761B41}" srcOrd="0" destOrd="0" presId="urn:microsoft.com/office/officeart/2008/layout/HorizontalMultiLevelHierarchy"/>
    <dgm:cxn modelId="{C9BED649-A604-4DEB-AE17-AE6F5EF1498B}" type="presOf" srcId="{CBA3C3EE-4BD1-441D-AAE9-6C3F56DCD4A9}" destId="{480B2880-F66A-4027-81F0-2F3C0E52C1FF}" srcOrd="1" destOrd="0" presId="urn:microsoft.com/office/officeart/2008/layout/HorizontalMultiLevelHierarchy"/>
    <dgm:cxn modelId="{7EFE974A-ECE8-4D6B-ABDF-6BCA20F3568C}" type="presOf" srcId="{9496FC40-B041-44F5-B04F-F2DCF47677A1}" destId="{86AA41E0-6E9A-4ECC-9887-F7F9736E2969}" srcOrd="1" destOrd="0" presId="urn:microsoft.com/office/officeart/2008/layout/HorizontalMultiLevelHierarchy"/>
    <dgm:cxn modelId="{13A4D26A-3AAA-4749-AAA9-12DC51F71A97}" srcId="{8FB4A11B-3F80-44EB-AFE2-0C1CCD3156DB}" destId="{DFA8E5C3-154A-4471-8301-D66EC93F0546}" srcOrd="0" destOrd="0" parTransId="{FCCC07A9-7B04-4A97-8DEA-2B79C975AF1C}" sibTransId="{3A851832-A3F6-4351-965D-3090D665BB13}"/>
    <dgm:cxn modelId="{9E5FB94B-ED67-4820-ADF7-352B9645FB91}" type="presOf" srcId="{2F448837-5CE5-470A-A4F3-7B983025144F}" destId="{18574CE1-640C-4710-9D23-088D6EA77B10}" srcOrd="1" destOrd="0" presId="urn:microsoft.com/office/officeart/2008/layout/HorizontalMultiLevelHierarchy"/>
    <dgm:cxn modelId="{FD1F9C6C-BB27-447B-8778-C14B980F7CAD}" type="presOf" srcId="{47E68F8A-B487-4086-9C14-C8F227A41B2E}" destId="{CC725045-0397-49CE-BAAF-7AF784262DAF}" srcOrd="0" destOrd="0" presId="urn:microsoft.com/office/officeart/2008/layout/HorizontalMultiLevelHierarchy"/>
    <dgm:cxn modelId="{6F492A4F-C980-4C58-80CD-AEC166B27879}" type="presOf" srcId="{7DB4D922-78A7-448F-9B1B-BE64BD104606}" destId="{F05ED5F7-DEC8-445D-8EC9-C33055AD44A8}" srcOrd="0" destOrd="0" presId="urn:microsoft.com/office/officeart/2008/layout/HorizontalMultiLevelHierarchy"/>
    <dgm:cxn modelId="{FE19FF4F-173E-4DD8-B78A-5E5DB64376D7}" type="presOf" srcId="{0967B04A-03A6-445D-9BEA-E28845000401}" destId="{FA735F0E-18D6-4E43-8472-79A3DF0A2286}" srcOrd="1" destOrd="0" presId="urn:microsoft.com/office/officeart/2008/layout/HorizontalMultiLevelHierarchy"/>
    <dgm:cxn modelId="{4D2B3C70-DFE9-45D2-BBB5-02EC41E0A52D}" type="presOf" srcId="{81304241-27E2-4028-BF4B-419AB4809884}" destId="{E0ABC9CD-688B-4872-BBDC-8E95FFA30D5B}" srcOrd="0" destOrd="0" presId="urn:microsoft.com/office/officeart/2008/layout/HorizontalMultiLevelHierarchy"/>
    <dgm:cxn modelId="{5BC12451-5E20-458C-B887-8847C55AB662}" type="presOf" srcId="{9496FC40-B041-44F5-B04F-F2DCF47677A1}" destId="{F12B1936-A2F5-4A51-A84B-C8A26753E7E5}" srcOrd="0" destOrd="0" presId="urn:microsoft.com/office/officeart/2008/layout/HorizontalMultiLevelHierarchy"/>
    <dgm:cxn modelId="{A91E3E71-B5FC-48F1-9075-C04402FFB3CF}" type="presOf" srcId="{0DBCE0F5-0D93-477C-BF8B-3EB6F309BC5F}" destId="{CF0C5AD0-9307-424D-A39D-E1699836713A}" srcOrd="1" destOrd="0" presId="urn:microsoft.com/office/officeart/2008/layout/HorizontalMultiLevelHierarchy"/>
    <dgm:cxn modelId="{96B3DB53-0643-4D81-8684-DFC8DE21E72C}" srcId="{D3AE2DBB-0E94-4A45-90D6-7ACDE09AC9D4}" destId="{1103DA92-621D-495D-99E2-26A817602DFF}" srcOrd="0" destOrd="0" parTransId="{985EF24F-6CE3-4E37-A04F-C3E33CAE1486}" sibTransId="{34CDB9E2-2152-48BB-8787-9C1576ADE12C}"/>
    <dgm:cxn modelId="{3089D054-1F82-42E9-A6E2-0139521C67F1}" srcId="{D3AE2DBB-0E94-4A45-90D6-7ACDE09AC9D4}" destId="{B54C4CF1-C27F-4A0C-AE3A-F70601E27005}" srcOrd="2" destOrd="0" parTransId="{02B97789-A64F-4E1C-8E85-1E09B3ECA2A8}" sibTransId="{F1DBE1FE-860A-4A8E-896C-EDC1170F4155}"/>
    <dgm:cxn modelId="{14E7F754-59E8-4A32-BF28-3EE2031A5958}" srcId="{7DB4D922-78A7-448F-9B1B-BE64BD104606}" destId="{AB468B00-48A3-4478-A087-3BD84207BB7E}" srcOrd="0" destOrd="0" parTransId="{0DBCE0F5-0D93-477C-BF8B-3EB6F309BC5F}" sibTransId="{87E900FA-4223-48FF-A7A3-37E45E1BD55E}"/>
    <dgm:cxn modelId="{980D1F75-E3FE-4778-832D-67ABC5FC00CE}" type="presOf" srcId="{81304241-27E2-4028-BF4B-419AB4809884}" destId="{FF1E87C1-3F3E-4B1B-89C7-D027CA9977E1}" srcOrd="1" destOrd="0" presId="urn:microsoft.com/office/officeart/2008/layout/HorizontalMultiLevelHierarchy"/>
    <dgm:cxn modelId="{A1535375-D851-40D7-8452-04B0B004031D}" type="presOf" srcId="{02B97789-A64F-4E1C-8E85-1E09B3ECA2A8}" destId="{F3CF9D1F-0708-4559-83DE-E277C599063F}" srcOrd="1" destOrd="0" presId="urn:microsoft.com/office/officeart/2008/layout/HorizontalMultiLevelHierarchy"/>
    <dgm:cxn modelId="{F5908655-B4FE-4AF3-92D8-DA3340AD967F}" srcId="{E948A809-53A4-47C2-BF6F-CAB57448FB78}" destId="{D81FAA74-9139-45CD-AB86-6E8332EF97E3}" srcOrd="2" destOrd="0" parTransId="{81304241-27E2-4028-BF4B-419AB4809884}" sibTransId="{AA9682AB-DE8B-4B96-BA4A-8F2C28CCA662}"/>
    <dgm:cxn modelId="{6474A079-83AF-471D-BB94-9C7F8F2CD871}" srcId="{D81FAA74-9139-45CD-AB86-6E8332EF97E3}" destId="{47E68F8A-B487-4086-9C14-C8F227A41B2E}" srcOrd="0" destOrd="0" parTransId="{7B46C950-C620-482A-BC6A-75263ACC9121}" sibTransId="{DB4F146A-CE62-4E15-AF38-BD4DBF52C36A}"/>
    <dgm:cxn modelId="{6287FA59-2754-4153-8057-5B8AB1532F6D}" type="presOf" srcId="{54D25B21-2E75-42B3-BB42-3212E69EA034}" destId="{47D5BD8F-CBC3-46A4-889E-3B36C15A5079}" srcOrd="1" destOrd="0" presId="urn:microsoft.com/office/officeart/2008/layout/HorizontalMultiLevelHierarchy"/>
    <dgm:cxn modelId="{91199B7B-09EA-4B55-B8DA-DC2314360EA5}" srcId="{DFA8E5C3-154A-4471-8301-D66EC93F0546}" destId="{E948A809-53A4-47C2-BF6F-CAB57448FB78}" srcOrd="0" destOrd="0" parTransId="{B105AC81-25F6-4E21-B8C2-B8B2C31BE623}" sibTransId="{F2ECC985-AE20-4CDE-818E-DFB426255A4B}"/>
    <dgm:cxn modelId="{F03F307F-61CF-4619-BBDD-DED0BF72B677}" type="presOf" srcId="{1103DA92-621D-495D-99E2-26A817602DFF}" destId="{2BD02AE1-E4F8-47AB-9126-E14E47136CE5}" srcOrd="0" destOrd="0" presId="urn:microsoft.com/office/officeart/2008/layout/HorizontalMultiLevelHierarchy"/>
    <dgm:cxn modelId="{CE6A9F7F-F3AF-434F-91C3-A138BEAAEAAF}" type="presOf" srcId="{FD08F75A-192C-41E4-A8BF-E9C8D9E7BA70}" destId="{4034B15E-89E1-4220-BBE9-B6A1F1467737}" srcOrd="0" destOrd="0" presId="urn:microsoft.com/office/officeart/2008/layout/HorizontalMultiLevelHierarchy"/>
    <dgm:cxn modelId="{F7B90683-F6AF-47BF-BF16-F879911C20E4}" srcId="{DFA8E5C3-154A-4471-8301-D66EC93F0546}" destId="{1E0B0DE2-1AA4-4433-9B87-212ABB85F09E}" srcOrd="1" destOrd="0" parTransId="{E765E2C1-F621-4E97-A203-B545BDC3EE9B}" sibTransId="{70768EC5-9E9B-46C1-879A-2E56B1C8B911}"/>
    <dgm:cxn modelId="{335E8486-4F5F-4DF3-A525-905A021697EA}" type="presOf" srcId="{0DBCE0F5-0D93-477C-BF8B-3EB6F309BC5F}" destId="{743CC060-7B99-4517-8C6A-0C2658635EAF}" srcOrd="0" destOrd="0" presId="urn:microsoft.com/office/officeart/2008/layout/HorizontalMultiLevelHierarchy"/>
    <dgm:cxn modelId="{0A0C0187-8131-4B03-9A06-82A1768888B5}" srcId="{7CE81A6A-B864-4A3A-B3AA-C656FC4257EA}" destId="{92092BB0-CD75-441D-B027-9A55ADE2C481}" srcOrd="2" destOrd="0" parTransId="{54D25B21-2E75-42B3-BB42-3212E69EA034}" sibTransId="{EF393B7C-9E5B-4E8B-A395-2DF2D53BD03F}"/>
    <dgm:cxn modelId="{F70FD989-E70E-4E91-A7B9-282C3BFB3DB9}" srcId="{7BAB49C6-F21E-4C2B-8AEF-C03EBA50E52C}" destId="{23EE8968-4285-4752-8248-63256FD94176}" srcOrd="0" destOrd="0" parTransId="{F48297B9-D640-493F-92D0-0FC2BFC79E00}" sibTransId="{415AB187-F199-4AB9-96ED-90B06043928C}"/>
    <dgm:cxn modelId="{59AD4F8D-9E98-40A3-838A-15610ED4008E}" srcId="{E948A809-53A4-47C2-BF6F-CAB57448FB78}" destId="{18F25A60-77F3-440F-9B7E-9A42EF3DD6CA}" srcOrd="0" destOrd="0" parTransId="{A6F9EA5A-309D-4739-8E8A-562DAC68896C}" sibTransId="{A0FC7425-B096-4E55-BC70-59F268423227}"/>
    <dgm:cxn modelId="{F5131A8E-8965-4A45-8CF3-EA4B9ABF1319}" type="presOf" srcId="{F48297B9-D640-493F-92D0-0FC2BFC79E00}" destId="{A55836DF-EBDE-4F86-96AF-A02D564B4AAC}" srcOrd="1" destOrd="0" presId="urn:microsoft.com/office/officeart/2008/layout/HorizontalMultiLevelHierarchy"/>
    <dgm:cxn modelId="{40496C8E-CCEE-43BA-AA8A-2D859414E6CC}" srcId="{DFA8E5C3-154A-4471-8301-D66EC93F0546}" destId="{D58DD017-C9D6-4C91-9BF7-EA7D0F65DCA1}" srcOrd="2" destOrd="0" parTransId="{2D29F64C-7D98-47FA-BFC4-86712CCECFB9}" sibTransId="{D5CEB5F6-ADF5-4E6C-82F6-2DAF0F8ADE6E}"/>
    <dgm:cxn modelId="{8B8BBD90-751E-4104-8F8A-0F56ABABCD1C}" srcId="{176C3EB3-67DB-4D88-A3ED-B7FCC5048532}" destId="{FD08F75A-192C-41E4-A8BF-E9C8D9E7BA70}" srcOrd="1" destOrd="0" parTransId="{E0FE8AA9-61D7-47CC-9E9A-5A05ECCF8D4D}" sibTransId="{A07F4A0C-179A-4590-AB4B-9AD5FD5A45FB}"/>
    <dgm:cxn modelId="{CBDC2F91-3CCA-4CB6-80A1-D53F0579EBFF}" type="presOf" srcId="{D15178D4-80E2-4266-8402-D010E8FC6504}" destId="{C7D3C905-6919-44F7-A4F8-24B5F67D9B83}" srcOrd="0" destOrd="0" presId="urn:microsoft.com/office/officeart/2008/layout/HorizontalMultiLevelHierarchy"/>
    <dgm:cxn modelId="{D4756491-9B6C-4EC9-A510-AB0409D2E3A1}" srcId="{18F25A60-77F3-440F-9B7E-9A42EF3DD6CA}" destId="{A357062F-59AE-4CF8-A34A-E0D45310A151}" srcOrd="0" destOrd="0" parTransId="{0967B04A-03A6-445D-9BEA-E28845000401}" sibTransId="{19BE1FAA-34C4-455D-8D86-3CA35FC8FDE0}"/>
    <dgm:cxn modelId="{950F2E93-B910-4E3B-9B26-929F5B8E9259}" type="presOf" srcId="{7C5904A4-097E-4198-9644-F13694992B85}" destId="{A02F2186-1A83-49F8-8529-859976164832}" srcOrd="1" destOrd="0" presId="urn:microsoft.com/office/officeart/2008/layout/HorizontalMultiLevelHierarchy"/>
    <dgm:cxn modelId="{81624094-47BE-4585-AA7E-B1D897E360FA}" type="presOf" srcId="{E0FE8AA9-61D7-47CC-9E9A-5A05ECCF8D4D}" destId="{8AF98970-9708-4082-B7DC-C0385DC7BA29}" srcOrd="0" destOrd="0" presId="urn:microsoft.com/office/officeart/2008/layout/HorizontalMultiLevelHierarchy"/>
    <dgm:cxn modelId="{1D15E194-E70D-460D-8CF8-2257479D20F8}" type="presOf" srcId="{E948A809-53A4-47C2-BF6F-CAB57448FB78}" destId="{85D101A1-1CAB-4889-BBD3-73B320EC80D2}" srcOrd="0" destOrd="0" presId="urn:microsoft.com/office/officeart/2008/layout/HorizontalMultiLevelHierarchy"/>
    <dgm:cxn modelId="{93AB0196-3B75-4E7C-BDA9-299748FD3C26}" type="presOf" srcId="{17D24C20-3EEC-4318-ACC4-E9F1106254FD}" destId="{BB3B9843-E5DC-46A7-9E3A-F64CBCC3B64D}" srcOrd="0" destOrd="0" presId="urn:microsoft.com/office/officeart/2008/layout/HorizontalMultiLevelHierarchy"/>
    <dgm:cxn modelId="{1336C097-F845-4317-A7AC-D317F469C1DE}" srcId="{7CE81A6A-B864-4A3A-B3AA-C656FC4257EA}" destId="{2DC856E2-3B8D-4E86-98B4-065367193FED}" srcOrd="1" destOrd="0" parTransId="{CBA3C3EE-4BD1-441D-AAE9-6C3F56DCD4A9}" sibTransId="{DF9BB3CE-8E98-45CB-92D8-C1BAF7E5C15E}"/>
    <dgm:cxn modelId="{0350C999-013D-4E7C-A0A5-AF0323574051}" type="presOf" srcId="{D15178D4-80E2-4266-8402-D010E8FC6504}" destId="{26954208-A751-4403-B999-B00AC8A50128}" srcOrd="1" destOrd="0" presId="urn:microsoft.com/office/officeart/2008/layout/HorizontalMultiLevelHierarchy"/>
    <dgm:cxn modelId="{558A4C9C-DB5A-460E-B123-10F4E33606F2}" type="presOf" srcId="{D5733A2B-4A7A-4634-A655-766EAB0B4CF5}" destId="{09FC0067-FD37-4655-8970-2755728912D4}" srcOrd="0" destOrd="0" presId="urn:microsoft.com/office/officeart/2008/layout/HorizontalMultiLevelHierarchy"/>
    <dgm:cxn modelId="{36F5E99F-A00B-419E-8194-7A956194D811}" type="presOf" srcId="{7B46C950-C620-482A-BC6A-75263ACC9121}" destId="{8D74B588-F79C-490D-BAC9-9B566524C9E5}" srcOrd="1" destOrd="0" presId="urn:microsoft.com/office/officeart/2008/layout/HorizontalMultiLevelHierarchy"/>
    <dgm:cxn modelId="{FD69A7A0-1FFE-41AF-AA73-BEDDF74A6DE5}" type="presOf" srcId="{D81FAA74-9139-45CD-AB86-6E8332EF97E3}" destId="{CDD6CB84-0DE2-4221-9677-200EEDDB86B4}" srcOrd="0" destOrd="0" presId="urn:microsoft.com/office/officeart/2008/layout/HorizontalMultiLevelHierarchy"/>
    <dgm:cxn modelId="{70528BA5-DE9B-4742-A17B-57D073CCA0CC}" type="presOf" srcId="{A6F9EA5A-309D-4739-8E8A-562DAC68896C}" destId="{0FCBC891-8CAE-4D47-BC52-B123789E3246}" srcOrd="0" destOrd="0" presId="urn:microsoft.com/office/officeart/2008/layout/HorizontalMultiLevelHierarchy"/>
    <dgm:cxn modelId="{E2B46DA9-B7B6-4E41-80AC-9D95142E2C9B}" type="presOf" srcId="{B66EC2FA-5B48-4B81-A010-78D926B85EBA}" destId="{DD2DD6BF-8D4D-4402-8AEB-7438602ACFE9}" srcOrd="0" destOrd="0" presId="urn:microsoft.com/office/officeart/2008/layout/HorizontalMultiLevelHierarchy"/>
    <dgm:cxn modelId="{A0261AAC-F433-4BC3-85E3-7BB57A9B3DFB}" type="presOf" srcId="{B00C9AC5-C26E-40AE-8055-5CA413095918}" destId="{48C644C4-11F1-44CE-A3E5-E52F33D648A2}" srcOrd="0" destOrd="0" presId="urn:microsoft.com/office/officeart/2008/layout/HorizontalMultiLevelHierarchy"/>
    <dgm:cxn modelId="{F306DFAD-5C8D-4E9E-8DEA-4A54538F2D99}" srcId="{D3AE2DBB-0E94-4A45-90D6-7ACDE09AC9D4}" destId="{17D24C20-3EEC-4318-ACC4-E9F1106254FD}" srcOrd="1" destOrd="0" parTransId="{ECAC9B6A-9AB2-4B4F-AFDF-9A8AE495F6B2}" sibTransId="{D21D8EB2-F704-46E0-AD7F-7B495887BCDE}"/>
    <dgm:cxn modelId="{9D619FAE-C166-4DA9-8A98-480CEB932CF5}" type="presOf" srcId="{B00C9AC5-C26E-40AE-8055-5CA413095918}" destId="{6C70B16A-485B-4D82-8D6D-FB660B052595}" srcOrd="1" destOrd="0" presId="urn:microsoft.com/office/officeart/2008/layout/HorizontalMultiLevelHierarchy"/>
    <dgm:cxn modelId="{E45FC8AF-D9BC-466D-B7A1-7A30E810F3EF}" type="presOf" srcId="{F48297B9-D640-493F-92D0-0FC2BFC79E00}" destId="{EA73B934-8076-4FDD-A787-2F0D6011DC05}" srcOrd="0" destOrd="0" presId="urn:microsoft.com/office/officeart/2008/layout/HorizontalMultiLevelHierarchy"/>
    <dgm:cxn modelId="{643B6EB0-3992-4189-8710-04CAAB6F9180}" type="presOf" srcId="{580686A9-A9FC-4204-B7C7-D08C6ADB326A}" destId="{EED9D713-8911-40BB-84B3-E1AC952ABC9D}" srcOrd="1" destOrd="0" presId="urn:microsoft.com/office/officeart/2008/layout/HorizontalMultiLevelHierarchy"/>
    <dgm:cxn modelId="{9559B3B0-E496-441A-9039-BC56ADE612C3}" type="presOf" srcId="{AB468B00-48A3-4478-A087-3BD84207BB7E}" destId="{3A061AFD-8211-4A59-AC76-831416E2E22B}" srcOrd="0" destOrd="0" presId="urn:microsoft.com/office/officeart/2008/layout/HorizontalMultiLevelHierarchy"/>
    <dgm:cxn modelId="{72F1B4B1-47A1-4423-A479-C667064E5700}" type="presOf" srcId="{A286CB30-B143-4E92-9938-AD3E3801E579}" destId="{48F77E1E-FEBE-4180-877E-1589AA15D0DE}" srcOrd="1" destOrd="0" presId="urn:microsoft.com/office/officeart/2008/layout/HorizontalMultiLevelHierarchy"/>
    <dgm:cxn modelId="{4B9275B6-B2B9-4590-AFE0-DBA0BB2DB480}" type="presOf" srcId="{18F25A60-77F3-440F-9B7E-9A42EF3DD6CA}" destId="{1E18F2AA-BDFD-4FA5-92E4-85994317BD0F}" srcOrd="0" destOrd="0" presId="urn:microsoft.com/office/officeart/2008/layout/HorizontalMultiLevelHierarchy"/>
    <dgm:cxn modelId="{0D9F21B8-93EA-4C94-BCE9-C92EA4D80A5D}" type="presOf" srcId="{D3AE2DBB-0E94-4A45-90D6-7ACDE09AC9D4}" destId="{8ADE5902-CC36-4564-B150-B550F4A62F8E}" srcOrd="0" destOrd="0" presId="urn:microsoft.com/office/officeart/2008/layout/HorizontalMultiLevelHierarchy"/>
    <dgm:cxn modelId="{FB9551BE-1D09-4670-8D1A-08106545E61D}" type="presOf" srcId="{E765E2C1-F621-4E97-A203-B545BDC3EE9B}" destId="{D8D9A34A-65EA-4D0F-88F3-27BCE57449D7}" srcOrd="0" destOrd="0" presId="urn:microsoft.com/office/officeart/2008/layout/HorizontalMultiLevelHierarchy"/>
    <dgm:cxn modelId="{7363BCBE-D0AC-486D-9B2C-2306F60F059B}" type="presOf" srcId="{93F7C96E-ED04-4032-93F4-7F24CFCAEF62}" destId="{BD293F7F-F9AB-4748-AB00-A171F8A6CD88}" srcOrd="1" destOrd="0" presId="urn:microsoft.com/office/officeart/2008/layout/HorizontalMultiLevelHierarchy"/>
    <dgm:cxn modelId="{FB7D7BBF-0DC7-430E-8A01-78849C70D512}" type="presOf" srcId="{E0FE8AA9-61D7-47CC-9E9A-5A05ECCF8D4D}" destId="{19C5FC74-F055-44E7-9A82-C1835F976AD3}" srcOrd="1" destOrd="0" presId="urn:microsoft.com/office/officeart/2008/layout/HorizontalMultiLevelHierarchy"/>
    <dgm:cxn modelId="{FB80CEC3-5D69-4011-BFD9-697E95F80F4A}" srcId="{18F25A60-77F3-440F-9B7E-9A42EF3DD6CA}" destId="{D3758D40-DA54-4875-84E9-BCEC401D2A66}" srcOrd="1" destOrd="0" parTransId="{A286CB30-B143-4E92-9938-AD3E3801E579}" sibTransId="{830E258F-B714-4D88-B1C5-D5434A0F2D8D}"/>
    <dgm:cxn modelId="{1EAB32C9-80AD-4C74-8910-05910530E9B7}" type="presOf" srcId="{A286CB30-B143-4E92-9938-AD3E3801E579}" destId="{0A87F391-78A9-4CCD-801E-E2CD26DE1756}" srcOrd="0" destOrd="0" presId="urn:microsoft.com/office/officeart/2008/layout/HorizontalMultiLevelHierarchy"/>
    <dgm:cxn modelId="{2C589CCB-C854-4052-B7D2-DB019C5639E8}" type="presOf" srcId="{985EF24F-6CE3-4E37-A04F-C3E33CAE1486}" destId="{129D08FA-9B1E-47C1-A377-CF68738B072B}" srcOrd="1" destOrd="0" presId="urn:microsoft.com/office/officeart/2008/layout/HorizontalMultiLevelHierarchy"/>
    <dgm:cxn modelId="{8A8FF0CB-ACCD-41F7-8150-A4F877BAC65F}" type="presOf" srcId="{2D29F64C-7D98-47FA-BFC4-86712CCECFB9}" destId="{5A0899DC-5A3C-4671-B2C9-3F6FC9FB2505}" srcOrd="0" destOrd="0" presId="urn:microsoft.com/office/officeart/2008/layout/HorizontalMultiLevelHierarchy"/>
    <dgm:cxn modelId="{04F418CC-4622-4D4A-8914-98CB978724D4}" type="presOf" srcId="{F2CF0C99-2809-4ED0-BC54-A515229CA923}" destId="{B577DC00-CB8D-4EA6-B790-D9E63715975E}" srcOrd="0" destOrd="0" presId="urn:microsoft.com/office/officeart/2008/layout/HorizontalMultiLevelHierarchy"/>
    <dgm:cxn modelId="{49CC1AD2-AB46-4A3C-82EE-406B9E3FBBA9}" type="presOf" srcId="{ECAC9B6A-9AB2-4B4F-AFDF-9A8AE495F6B2}" destId="{887F6A92-C9A2-44B4-885F-ADB8C1A357EC}" srcOrd="0" destOrd="0" presId="urn:microsoft.com/office/officeart/2008/layout/HorizontalMultiLevelHierarchy"/>
    <dgm:cxn modelId="{4F825CD3-9F33-480A-8E27-327CE5670AD8}" type="presOf" srcId="{7B46C950-C620-482A-BC6A-75263ACC9121}" destId="{A34AA98D-FA92-4F5F-8CC9-E0AA03C0C609}" srcOrd="0" destOrd="0" presId="urn:microsoft.com/office/officeart/2008/layout/HorizontalMultiLevelHierarchy"/>
    <dgm:cxn modelId="{9ECE52D5-E957-4B9A-8073-E9C86D01C1A7}" type="presOf" srcId="{59A56301-8A1D-4A1A-ADCB-B34F02A3CE21}" destId="{738E5A80-9567-4406-BD38-66466B0054F0}" srcOrd="0" destOrd="0" presId="urn:microsoft.com/office/officeart/2008/layout/HorizontalMultiLevelHierarchy"/>
    <dgm:cxn modelId="{A2B514DA-CB9C-4C8E-8637-A3BA0609EDE9}" type="presOf" srcId="{E765E2C1-F621-4E97-A203-B545BDC3EE9B}" destId="{16E62705-4129-4315-AAF3-D8139E54C490}" srcOrd="1" destOrd="0" presId="urn:microsoft.com/office/officeart/2008/layout/HorizontalMultiLevelHierarchy"/>
    <dgm:cxn modelId="{739F8CDE-1E48-449D-AF71-04C1017DB676}" type="presOf" srcId="{2DC856E2-3B8D-4E86-98B4-065367193FED}" destId="{90E08D25-B2D7-4420-AD42-1638029B152D}" srcOrd="0" destOrd="0" presId="urn:microsoft.com/office/officeart/2008/layout/HorizontalMultiLevelHierarchy"/>
    <dgm:cxn modelId="{5697C1DE-9F63-4517-B1F0-4566E27EB1CA}" srcId="{E948A809-53A4-47C2-BF6F-CAB57448FB78}" destId="{D3AE2DBB-0E94-4A45-90D6-7ACDE09AC9D4}" srcOrd="1" destOrd="0" parTransId="{59A56301-8A1D-4A1A-ADCB-B34F02A3CE21}" sibTransId="{2AB44589-9D55-4EAE-A245-0ACAA99C4A1C}"/>
    <dgm:cxn modelId="{45C6DAE3-045B-4E4C-8500-EB2FA8844FBA}" srcId="{7CE81A6A-B864-4A3A-B3AA-C656FC4257EA}" destId="{85906D1C-0608-42D3-BC70-C6B326210698}" srcOrd="3" destOrd="0" parTransId="{D15178D4-80E2-4266-8402-D010E8FC6504}" sibTransId="{BFA36A0F-9369-4B41-A283-CEADE5175251}"/>
    <dgm:cxn modelId="{112D0AE4-328C-46C5-AFB5-FC49A2C815F4}" type="presOf" srcId="{985EF24F-6CE3-4E37-A04F-C3E33CAE1486}" destId="{9118A558-6301-4F32-85FF-87536DAE3A31}" srcOrd="0" destOrd="0" presId="urn:microsoft.com/office/officeart/2008/layout/HorizontalMultiLevelHierarchy"/>
    <dgm:cxn modelId="{FA2092E5-3890-4C24-A4D3-3C7CE584301A}" type="presOf" srcId="{7BAB49C6-F21E-4C2B-8AEF-C03EBA50E52C}" destId="{478180A7-9448-4A32-B21E-F8C82E299102}" srcOrd="0" destOrd="0" presId="urn:microsoft.com/office/officeart/2008/layout/HorizontalMultiLevelHierarchy"/>
    <dgm:cxn modelId="{44A8C0E6-483A-4047-8A2E-8EE831E09728}" srcId="{7DB4D922-78A7-448F-9B1B-BE64BD104606}" destId="{F2D7E1A3-EA4D-4A05-A853-DCD1C976D415}" srcOrd="1" destOrd="0" parTransId="{2F448837-5CE5-470A-A4F3-7B983025144F}" sibTransId="{FF67C196-70C8-4448-A916-75D3497EF5A0}"/>
    <dgm:cxn modelId="{3C0992E7-FB0B-4EFF-9AD1-28D1FDAB2AB2}" type="presOf" srcId="{ECAC9B6A-9AB2-4B4F-AFDF-9A8AE495F6B2}" destId="{D0789C18-E41A-4E50-8E6A-872FC9AFF485}" srcOrd="1" destOrd="0" presId="urn:microsoft.com/office/officeart/2008/layout/HorizontalMultiLevelHierarchy"/>
    <dgm:cxn modelId="{FD6C9FE7-1196-4292-B546-534A59B16D0C}" type="presOf" srcId="{8FB4A11B-3F80-44EB-AFE2-0C1CCD3156DB}" destId="{A68CF4B9-DCEE-49E3-B600-ACCA6D3AB1EC}" srcOrd="0" destOrd="0" presId="urn:microsoft.com/office/officeart/2008/layout/HorizontalMultiLevelHierarchy"/>
    <dgm:cxn modelId="{383B0DE8-F418-4050-B333-387F01EEFC61}" type="presOf" srcId="{B66EC2FA-5B48-4B81-A010-78D926B85EBA}" destId="{CAD1175B-A791-4445-A9DC-938CFAA4344E}" srcOrd="1" destOrd="0" presId="urn:microsoft.com/office/officeart/2008/layout/HorizontalMultiLevelHierarchy"/>
    <dgm:cxn modelId="{18F80CEA-75DB-440D-BD59-B86AF9757F3D}" type="presOf" srcId="{B105AC81-25F6-4E21-B8C2-B8B2C31BE623}" destId="{8327B490-58FF-4954-B578-09BA4FE116F1}" srcOrd="1" destOrd="0" presId="urn:microsoft.com/office/officeart/2008/layout/HorizontalMultiLevelHierarchy"/>
    <dgm:cxn modelId="{9226B2EE-90E9-42FC-B0CB-178CB53416EF}" type="presOf" srcId="{DC4958D5-1657-4911-8C1D-7D805D68921B}" destId="{D72B4DEA-1237-452B-8829-C72A6F914F89}" srcOrd="0" destOrd="0" presId="urn:microsoft.com/office/officeart/2008/layout/HorizontalMultiLevelHierarchy"/>
    <dgm:cxn modelId="{DC3162EF-1780-4E84-BF96-E2B67236DC8D}" type="presOf" srcId="{E0E3C5BD-E2A1-419C-82E8-F19F0DF2EE74}" destId="{0EAAECF1-C0C0-4A8C-B55F-CF7718414F3F}" srcOrd="0" destOrd="0" presId="urn:microsoft.com/office/officeart/2008/layout/HorizontalMultiLevelHierarchy"/>
    <dgm:cxn modelId="{760368EF-25BE-4E0F-97FE-096EB83EE957}" srcId="{1E0B0DE2-1AA4-4433-9B87-212ABB85F09E}" destId="{7CE81A6A-B864-4A3A-B3AA-C656FC4257EA}" srcOrd="0" destOrd="0" parTransId="{B00C9AC5-C26E-40AE-8055-5CA413095918}" sibTransId="{8C76CDB6-20AC-46E8-83FA-5B7D68972B26}"/>
    <dgm:cxn modelId="{3F3790F0-9FB5-45AF-B8E2-2C92C7F6AADF}" type="presOf" srcId="{296460DB-CCC6-4CB0-800A-1CD92999C2B0}" destId="{3863AD9D-B039-4BC5-A592-B662916D20C7}" srcOrd="0" destOrd="0" presId="urn:microsoft.com/office/officeart/2008/layout/HorizontalMultiLevelHierarchy"/>
    <dgm:cxn modelId="{F437C4F4-5E65-439C-A725-09096020FA03}" type="presOf" srcId="{2F448837-5CE5-470A-A4F3-7B983025144F}" destId="{8D7F04BE-CE2D-44D7-8043-199927CE6C65}" srcOrd="0" destOrd="0" presId="urn:microsoft.com/office/officeart/2008/layout/HorizontalMultiLevelHierarchy"/>
    <dgm:cxn modelId="{AD6471F9-2519-411A-A356-CC3948B327D2}" type="presOf" srcId="{D3758D40-DA54-4875-84E9-BCEC401D2A66}" destId="{78FD873B-210A-4765-8B13-A2F4DF6CCF4A}" srcOrd="0" destOrd="0" presId="urn:microsoft.com/office/officeart/2008/layout/HorizontalMultiLevelHierarchy"/>
    <dgm:cxn modelId="{141AC0FA-B2AE-4A77-94BC-2B8C7B38544F}" type="presOf" srcId="{F2D7E1A3-EA4D-4A05-A853-DCD1C976D415}" destId="{F7FBF1B3-8AAF-4B94-BDA9-5F7656C41548}" srcOrd="0" destOrd="0" presId="urn:microsoft.com/office/officeart/2008/layout/HorizontalMultiLevelHierarchy"/>
    <dgm:cxn modelId="{3D8229FF-0F19-403C-9A91-7069534E77F5}" srcId="{1E0B0DE2-1AA4-4433-9B87-212ABB85F09E}" destId="{7DB4D922-78A7-448F-9B1B-BE64BD104606}" srcOrd="2" destOrd="0" parTransId="{9496FC40-B041-44F5-B04F-F2DCF47677A1}" sibTransId="{8A351347-128D-49C7-B649-F2039BF39121}"/>
    <dgm:cxn modelId="{D846EC63-0651-4281-9BC6-01BC25EDB51B}" type="presParOf" srcId="{A68CF4B9-DCEE-49E3-B600-ACCA6D3AB1EC}" destId="{37F14A53-F2C2-4D73-B400-C05D7294295A}" srcOrd="0" destOrd="0" presId="urn:microsoft.com/office/officeart/2008/layout/HorizontalMultiLevelHierarchy"/>
    <dgm:cxn modelId="{2619B51C-9C9E-40F2-A546-9D83B07BD680}" type="presParOf" srcId="{37F14A53-F2C2-4D73-B400-C05D7294295A}" destId="{C02FE3F9-8183-42D4-80E5-1555A4AA5DB7}" srcOrd="0" destOrd="0" presId="urn:microsoft.com/office/officeart/2008/layout/HorizontalMultiLevelHierarchy"/>
    <dgm:cxn modelId="{728F014E-15E8-4555-B102-802EC6F1D521}" type="presParOf" srcId="{37F14A53-F2C2-4D73-B400-C05D7294295A}" destId="{CA536D0A-2990-4EB2-ADAF-87763484C52F}" srcOrd="1" destOrd="0" presId="urn:microsoft.com/office/officeart/2008/layout/HorizontalMultiLevelHierarchy"/>
    <dgm:cxn modelId="{815F98D1-B2EF-4AC2-8F08-C9B93FC40950}" type="presParOf" srcId="{CA536D0A-2990-4EB2-ADAF-87763484C52F}" destId="{CF3A7AAC-247F-47A4-83E1-B887C006E614}" srcOrd="0" destOrd="0" presId="urn:microsoft.com/office/officeart/2008/layout/HorizontalMultiLevelHierarchy"/>
    <dgm:cxn modelId="{95B9F650-62F6-4324-80AB-D36160E3AD09}" type="presParOf" srcId="{CF3A7AAC-247F-47A4-83E1-B887C006E614}" destId="{8327B490-58FF-4954-B578-09BA4FE116F1}" srcOrd="0" destOrd="0" presId="urn:microsoft.com/office/officeart/2008/layout/HorizontalMultiLevelHierarchy"/>
    <dgm:cxn modelId="{192AF630-C23B-46E1-BC52-6E6AB646D9D1}" type="presParOf" srcId="{CA536D0A-2990-4EB2-ADAF-87763484C52F}" destId="{EB8C6878-1AF4-4862-B0B2-9FCF54D832E1}" srcOrd="1" destOrd="0" presId="urn:microsoft.com/office/officeart/2008/layout/HorizontalMultiLevelHierarchy"/>
    <dgm:cxn modelId="{2C89E770-DF22-419F-8B22-5AB558936CA7}" type="presParOf" srcId="{EB8C6878-1AF4-4862-B0B2-9FCF54D832E1}" destId="{85D101A1-1CAB-4889-BBD3-73B320EC80D2}" srcOrd="0" destOrd="0" presId="urn:microsoft.com/office/officeart/2008/layout/HorizontalMultiLevelHierarchy"/>
    <dgm:cxn modelId="{B7B43478-9392-4C4E-8BC1-1A7FA9E11EEC}" type="presParOf" srcId="{EB8C6878-1AF4-4862-B0B2-9FCF54D832E1}" destId="{03AD764D-725A-46E5-BC1B-81A549821CDD}" srcOrd="1" destOrd="0" presId="urn:microsoft.com/office/officeart/2008/layout/HorizontalMultiLevelHierarchy"/>
    <dgm:cxn modelId="{AB86FF61-3CDB-4855-B199-C089B9DFE83D}" type="presParOf" srcId="{03AD764D-725A-46E5-BC1B-81A549821CDD}" destId="{0FCBC891-8CAE-4D47-BC52-B123789E3246}" srcOrd="0" destOrd="0" presId="urn:microsoft.com/office/officeart/2008/layout/HorizontalMultiLevelHierarchy"/>
    <dgm:cxn modelId="{4F45D95B-1AE3-493D-8E5F-387C348006EA}" type="presParOf" srcId="{0FCBC891-8CAE-4D47-BC52-B123789E3246}" destId="{7FE3A4DA-4C24-4C26-ACFF-D5FB094C718D}" srcOrd="0" destOrd="0" presId="urn:microsoft.com/office/officeart/2008/layout/HorizontalMultiLevelHierarchy"/>
    <dgm:cxn modelId="{8F9628C7-BBC4-4D29-A5C0-3FCC83A46452}" type="presParOf" srcId="{03AD764D-725A-46E5-BC1B-81A549821CDD}" destId="{6386D77D-789C-4F42-B65A-496E0D094F19}" srcOrd="1" destOrd="0" presId="urn:microsoft.com/office/officeart/2008/layout/HorizontalMultiLevelHierarchy"/>
    <dgm:cxn modelId="{BD199E03-C1EC-4D26-BC72-3017ACB91F5D}" type="presParOf" srcId="{6386D77D-789C-4F42-B65A-496E0D094F19}" destId="{1E18F2AA-BDFD-4FA5-92E4-85994317BD0F}" srcOrd="0" destOrd="0" presId="urn:microsoft.com/office/officeart/2008/layout/HorizontalMultiLevelHierarchy"/>
    <dgm:cxn modelId="{CA440D86-D38A-4305-88BB-D3CB2A5CC765}" type="presParOf" srcId="{6386D77D-789C-4F42-B65A-496E0D094F19}" destId="{559FE370-E1C8-46AE-91A3-5C013D341AE1}" srcOrd="1" destOrd="0" presId="urn:microsoft.com/office/officeart/2008/layout/HorizontalMultiLevelHierarchy"/>
    <dgm:cxn modelId="{2F89826E-D30D-4F3E-B31E-0CB14A11956C}" type="presParOf" srcId="{559FE370-E1C8-46AE-91A3-5C013D341AE1}" destId="{A70C09A6-3973-41F3-A82A-B3B4C7CFE2E5}" srcOrd="0" destOrd="0" presId="urn:microsoft.com/office/officeart/2008/layout/HorizontalMultiLevelHierarchy"/>
    <dgm:cxn modelId="{A9ED967A-972A-4304-8A8F-0EEBD73439AE}" type="presParOf" srcId="{A70C09A6-3973-41F3-A82A-B3B4C7CFE2E5}" destId="{FA735F0E-18D6-4E43-8472-79A3DF0A2286}" srcOrd="0" destOrd="0" presId="urn:microsoft.com/office/officeart/2008/layout/HorizontalMultiLevelHierarchy"/>
    <dgm:cxn modelId="{66CD17DA-5891-4D1C-9062-CEDF59014E1D}" type="presParOf" srcId="{559FE370-E1C8-46AE-91A3-5C013D341AE1}" destId="{8E523B76-C178-4982-BDAE-6D50FDDC358D}" srcOrd="1" destOrd="0" presId="urn:microsoft.com/office/officeart/2008/layout/HorizontalMultiLevelHierarchy"/>
    <dgm:cxn modelId="{62B0FCEB-E588-4E1E-B66D-E7F937F4F29D}" type="presParOf" srcId="{8E523B76-C178-4982-BDAE-6D50FDDC358D}" destId="{96C36842-373C-48C0-A6FC-E4A88A4FF87C}" srcOrd="0" destOrd="0" presId="urn:microsoft.com/office/officeart/2008/layout/HorizontalMultiLevelHierarchy"/>
    <dgm:cxn modelId="{9758AA6E-3470-46BC-BDDA-A737482AB27F}" type="presParOf" srcId="{8E523B76-C178-4982-BDAE-6D50FDDC358D}" destId="{9A277D25-A7AE-4415-B0B4-FEF6BE0F92A4}" srcOrd="1" destOrd="0" presId="urn:microsoft.com/office/officeart/2008/layout/HorizontalMultiLevelHierarchy"/>
    <dgm:cxn modelId="{B1C9245D-2C3E-44B5-B897-7E86E0CD1FB6}" type="presParOf" srcId="{559FE370-E1C8-46AE-91A3-5C013D341AE1}" destId="{0A87F391-78A9-4CCD-801E-E2CD26DE1756}" srcOrd="2" destOrd="0" presId="urn:microsoft.com/office/officeart/2008/layout/HorizontalMultiLevelHierarchy"/>
    <dgm:cxn modelId="{B28D6A84-10E2-49CF-8D4B-46E32C5D482A}" type="presParOf" srcId="{0A87F391-78A9-4CCD-801E-E2CD26DE1756}" destId="{48F77E1E-FEBE-4180-877E-1589AA15D0DE}" srcOrd="0" destOrd="0" presId="urn:microsoft.com/office/officeart/2008/layout/HorizontalMultiLevelHierarchy"/>
    <dgm:cxn modelId="{CA856012-83BE-4073-8FAA-AB9AC4B55704}" type="presParOf" srcId="{559FE370-E1C8-46AE-91A3-5C013D341AE1}" destId="{A6CF58AE-A430-4CFD-A156-B7B219F218A7}" srcOrd="3" destOrd="0" presId="urn:microsoft.com/office/officeart/2008/layout/HorizontalMultiLevelHierarchy"/>
    <dgm:cxn modelId="{5D8EB0E2-C31E-4967-94B6-3B535D3C0DBD}" type="presParOf" srcId="{A6CF58AE-A430-4CFD-A156-B7B219F218A7}" destId="{78FD873B-210A-4765-8B13-A2F4DF6CCF4A}" srcOrd="0" destOrd="0" presId="urn:microsoft.com/office/officeart/2008/layout/HorizontalMultiLevelHierarchy"/>
    <dgm:cxn modelId="{D424BAB1-3D28-4C4E-B109-A448E9B9D0E4}" type="presParOf" srcId="{A6CF58AE-A430-4CFD-A156-B7B219F218A7}" destId="{DFD77B1C-C3FE-4146-8573-48AADB51CF14}" srcOrd="1" destOrd="0" presId="urn:microsoft.com/office/officeart/2008/layout/HorizontalMultiLevelHierarchy"/>
    <dgm:cxn modelId="{6A5F5605-7A85-4C17-A3E7-38523CE6A575}" type="presParOf" srcId="{559FE370-E1C8-46AE-91A3-5C013D341AE1}" destId="{E22E681E-58E3-45AF-AF87-966C78CC8226}" srcOrd="4" destOrd="0" presId="urn:microsoft.com/office/officeart/2008/layout/HorizontalMultiLevelHierarchy"/>
    <dgm:cxn modelId="{00F41532-7A06-4C14-8A12-1A53E6D550B8}" type="presParOf" srcId="{E22E681E-58E3-45AF-AF87-966C78CC8226}" destId="{1784DFC0-D9FB-413E-B0E8-CD0FDAA9B938}" srcOrd="0" destOrd="0" presId="urn:microsoft.com/office/officeart/2008/layout/HorizontalMultiLevelHierarchy"/>
    <dgm:cxn modelId="{841D0992-A29A-4789-89D9-F2AB57B6A0C9}" type="presParOf" srcId="{559FE370-E1C8-46AE-91A3-5C013D341AE1}" destId="{4E9FC9A3-57FA-482A-AEA0-1BF9173ACDC1}" srcOrd="5" destOrd="0" presId="urn:microsoft.com/office/officeart/2008/layout/HorizontalMultiLevelHierarchy"/>
    <dgm:cxn modelId="{1AAB2964-D24D-4800-9DBF-6A8B4153F1C1}" type="presParOf" srcId="{4E9FC9A3-57FA-482A-AEA0-1BF9173ACDC1}" destId="{DD18CCA0-8DEC-4939-86C2-AA06A17B79F9}" srcOrd="0" destOrd="0" presId="urn:microsoft.com/office/officeart/2008/layout/HorizontalMultiLevelHierarchy"/>
    <dgm:cxn modelId="{79EA3807-880A-4173-B175-76BA6D078E78}" type="presParOf" srcId="{4E9FC9A3-57FA-482A-AEA0-1BF9173ACDC1}" destId="{47E55C81-BFF8-47A8-A850-F1EFAA62EB33}" srcOrd="1" destOrd="0" presId="urn:microsoft.com/office/officeart/2008/layout/HorizontalMultiLevelHierarchy"/>
    <dgm:cxn modelId="{186D1DDE-C433-495F-A4F2-9AEF38142CE6}" type="presParOf" srcId="{03AD764D-725A-46E5-BC1B-81A549821CDD}" destId="{738E5A80-9567-4406-BD38-66466B0054F0}" srcOrd="2" destOrd="0" presId="urn:microsoft.com/office/officeart/2008/layout/HorizontalMultiLevelHierarchy"/>
    <dgm:cxn modelId="{9E7C420E-5327-4470-A63A-8C61591D6472}" type="presParOf" srcId="{738E5A80-9567-4406-BD38-66466B0054F0}" destId="{7B8C1EAD-B13F-4A5D-9026-4F2CDA1590C0}" srcOrd="0" destOrd="0" presId="urn:microsoft.com/office/officeart/2008/layout/HorizontalMultiLevelHierarchy"/>
    <dgm:cxn modelId="{A7017E6B-3342-4425-9190-B1136025E379}" type="presParOf" srcId="{03AD764D-725A-46E5-BC1B-81A549821CDD}" destId="{5D650BED-34B0-46A1-A686-F3B828442230}" srcOrd="3" destOrd="0" presId="urn:microsoft.com/office/officeart/2008/layout/HorizontalMultiLevelHierarchy"/>
    <dgm:cxn modelId="{D47468F4-45FE-4777-AB4B-062A047926F6}" type="presParOf" srcId="{5D650BED-34B0-46A1-A686-F3B828442230}" destId="{8ADE5902-CC36-4564-B150-B550F4A62F8E}" srcOrd="0" destOrd="0" presId="urn:microsoft.com/office/officeart/2008/layout/HorizontalMultiLevelHierarchy"/>
    <dgm:cxn modelId="{133518AD-166E-4DB7-8E81-3B0AE9CB7D86}" type="presParOf" srcId="{5D650BED-34B0-46A1-A686-F3B828442230}" destId="{118507FE-EFB2-4B69-A0F6-094C49CADC5C}" srcOrd="1" destOrd="0" presId="urn:microsoft.com/office/officeart/2008/layout/HorizontalMultiLevelHierarchy"/>
    <dgm:cxn modelId="{AFD64E3D-20F8-457F-AB74-6F25C61F67B3}" type="presParOf" srcId="{118507FE-EFB2-4B69-A0F6-094C49CADC5C}" destId="{9118A558-6301-4F32-85FF-87536DAE3A31}" srcOrd="0" destOrd="0" presId="urn:microsoft.com/office/officeart/2008/layout/HorizontalMultiLevelHierarchy"/>
    <dgm:cxn modelId="{3164D962-2894-4B02-BF96-7AD242D1A4A3}" type="presParOf" srcId="{9118A558-6301-4F32-85FF-87536DAE3A31}" destId="{129D08FA-9B1E-47C1-A377-CF68738B072B}" srcOrd="0" destOrd="0" presId="urn:microsoft.com/office/officeart/2008/layout/HorizontalMultiLevelHierarchy"/>
    <dgm:cxn modelId="{3E4B6EF7-7BD3-4D01-8F89-B3BA22135934}" type="presParOf" srcId="{118507FE-EFB2-4B69-A0F6-094C49CADC5C}" destId="{4E31542D-1D14-4F56-B6D8-607070410776}" srcOrd="1" destOrd="0" presId="urn:microsoft.com/office/officeart/2008/layout/HorizontalMultiLevelHierarchy"/>
    <dgm:cxn modelId="{BD7413AD-128E-41C2-B7F9-D8796D4678C1}" type="presParOf" srcId="{4E31542D-1D14-4F56-B6D8-607070410776}" destId="{2BD02AE1-E4F8-47AB-9126-E14E47136CE5}" srcOrd="0" destOrd="0" presId="urn:microsoft.com/office/officeart/2008/layout/HorizontalMultiLevelHierarchy"/>
    <dgm:cxn modelId="{84E313E5-8D8E-4E02-9992-366950C8B650}" type="presParOf" srcId="{4E31542D-1D14-4F56-B6D8-607070410776}" destId="{5DAE8060-610E-429A-88F1-69FB77034BFC}" srcOrd="1" destOrd="0" presId="urn:microsoft.com/office/officeart/2008/layout/HorizontalMultiLevelHierarchy"/>
    <dgm:cxn modelId="{03503A4A-5C15-459F-AB32-7125BB2027A1}" type="presParOf" srcId="{118507FE-EFB2-4B69-A0F6-094C49CADC5C}" destId="{887F6A92-C9A2-44B4-885F-ADB8C1A357EC}" srcOrd="2" destOrd="0" presId="urn:microsoft.com/office/officeart/2008/layout/HorizontalMultiLevelHierarchy"/>
    <dgm:cxn modelId="{F9CA6303-7FBF-4939-9A05-6DCA653C830E}" type="presParOf" srcId="{887F6A92-C9A2-44B4-885F-ADB8C1A357EC}" destId="{D0789C18-E41A-4E50-8E6A-872FC9AFF485}" srcOrd="0" destOrd="0" presId="urn:microsoft.com/office/officeart/2008/layout/HorizontalMultiLevelHierarchy"/>
    <dgm:cxn modelId="{70259A30-5CF0-4C72-8542-FDF79A0ED63E}" type="presParOf" srcId="{118507FE-EFB2-4B69-A0F6-094C49CADC5C}" destId="{E7389910-E2CE-4D93-AB89-23112D807568}" srcOrd="3" destOrd="0" presId="urn:microsoft.com/office/officeart/2008/layout/HorizontalMultiLevelHierarchy"/>
    <dgm:cxn modelId="{B24AD4AA-27E2-420C-8FEB-BB58B7E6BA62}" type="presParOf" srcId="{E7389910-E2CE-4D93-AB89-23112D807568}" destId="{BB3B9843-E5DC-46A7-9E3A-F64CBCC3B64D}" srcOrd="0" destOrd="0" presId="urn:microsoft.com/office/officeart/2008/layout/HorizontalMultiLevelHierarchy"/>
    <dgm:cxn modelId="{8BB443DA-17AF-45B1-ABC2-69D6843E9414}" type="presParOf" srcId="{E7389910-E2CE-4D93-AB89-23112D807568}" destId="{C43F7B91-A19D-46FD-9216-3C639209575B}" srcOrd="1" destOrd="0" presId="urn:microsoft.com/office/officeart/2008/layout/HorizontalMultiLevelHierarchy"/>
    <dgm:cxn modelId="{1F01DB99-4645-4DD4-90C6-2C798F8156A6}" type="presParOf" srcId="{118507FE-EFB2-4B69-A0F6-094C49CADC5C}" destId="{D555E194-8955-4C1B-A3E0-2E800ADD5B48}" srcOrd="4" destOrd="0" presId="urn:microsoft.com/office/officeart/2008/layout/HorizontalMultiLevelHierarchy"/>
    <dgm:cxn modelId="{B9CB89C6-DAED-4550-91AF-935A71CBADC0}" type="presParOf" srcId="{D555E194-8955-4C1B-A3E0-2E800ADD5B48}" destId="{F3CF9D1F-0708-4559-83DE-E277C599063F}" srcOrd="0" destOrd="0" presId="urn:microsoft.com/office/officeart/2008/layout/HorizontalMultiLevelHierarchy"/>
    <dgm:cxn modelId="{26D29C13-32E7-4559-A28C-3F986BD47767}" type="presParOf" srcId="{118507FE-EFB2-4B69-A0F6-094C49CADC5C}" destId="{9F34E58B-73B6-43DB-8309-88BC841B924A}" srcOrd="5" destOrd="0" presId="urn:microsoft.com/office/officeart/2008/layout/HorizontalMultiLevelHierarchy"/>
    <dgm:cxn modelId="{E79AAB4E-7BF2-4FCB-BBE5-7ECD6967FB7D}" type="presParOf" srcId="{9F34E58B-73B6-43DB-8309-88BC841B924A}" destId="{887D5BFA-5BFD-4CB8-BD8B-A2252F761B41}" srcOrd="0" destOrd="0" presId="urn:microsoft.com/office/officeart/2008/layout/HorizontalMultiLevelHierarchy"/>
    <dgm:cxn modelId="{B640003C-80A2-44F3-B8B2-FA556CC32835}" type="presParOf" srcId="{9F34E58B-73B6-43DB-8309-88BC841B924A}" destId="{0C717FA0-2A08-4167-9A5E-1CCB27B6B999}" srcOrd="1" destOrd="0" presId="urn:microsoft.com/office/officeart/2008/layout/HorizontalMultiLevelHierarchy"/>
    <dgm:cxn modelId="{24862630-F7D1-402F-B10E-E2C7062F0847}" type="presParOf" srcId="{03AD764D-725A-46E5-BC1B-81A549821CDD}" destId="{E0ABC9CD-688B-4872-BBDC-8E95FFA30D5B}" srcOrd="4" destOrd="0" presId="urn:microsoft.com/office/officeart/2008/layout/HorizontalMultiLevelHierarchy"/>
    <dgm:cxn modelId="{A3852232-0085-4B64-82F6-9BA631FEAABC}" type="presParOf" srcId="{E0ABC9CD-688B-4872-BBDC-8E95FFA30D5B}" destId="{FF1E87C1-3F3E-4B1B-89C7-D027CA9977E1}" srcOrd="0" destOrd="0" presId="urn:microsoft.com/office/officeart/2008/layout/HorizontalMultiLevelHierarchy"/>
    <dgm:cxn modelId="{6AC54EAE-66C2-454C-88FE-1300BF5EACE7}" type="presParOf" srcId="{03AD764D-725A-46E5-BC1B-81A549821CDD}" destId="{4C1B7962-FE22-4B1D-89E7-1A7921320E36}" srcOrd="5" destOrd="0" presId="urn:microsoft.com/office/officeart/2008/layout/HorizontalMultiLevelHierarchy"/>
    <dgm:cxn modelId="{3E9C4CFD-111D-4E94-9CAA-22424D8AC3D6}" type="presParOf" srcId="{4C1B7962-FE22-4B1D-89E7-1A7921320E36}" destId="{CDD6CB84-0DE2-4221-9677-200EEDDB86B4}" srcOrd="0" destOrd="0" presId="urn:microsoft.com/office/officeart/2008/layout/HorizontalMultiLevelHierarchy"/>
    <dgm:cxn modelId="{CBE19A17-A6C7-4EF4-814E-EF8BFC061F4E}" type="presParOf" srcId="{4C1B7962-FE22-4B1D-89E7-1A7921320E36}" destId="{6FB52847-A694-4FAE-822A-A1F6BBDB2938}" srcOrd="1" destOrd="0" presId="urn:microsoft.com/office/officeart/2008/layout/HorizontalMultiLevelHierarchy"/>
    <dgm:cxn modelId="{1EC3E601-CC16-46A7-A750-56CEFAE55B84}" type="presParOf" srcId="{6FB52847-A694-4FAE-822A-A1F6BBDB2938}" destId="{A34AA98D-FA92-4F5F-8CC9-E0AA03C0C609}" srcOrd="0" destOrd="0" presId="urn:microsoft.com/office/officeart/2008/layout/HorizontalMultiLevelHierarchy"/>
    <dgm:cxn modelId="{7F731B51-AB60-4885-8DA0-06D257B2E7C0}" type="presParOf" srcId="{A34AA98D-FA92-4F5F-8CC9-E0AA03C0C609}" destId="{8D74B588-F79C-490D-BAC9-9B566524C9E5}" srcOrd="0" destOrd="0" presId="urn:microsoft.com/office/officeart/2008/layout/HorizontalMultiLevelHierarchy"/>
    <dgm:cxn modelId="{5C48B452-479A-4A04-A290-D07DB1DC2C07}" type="presParOf" srcId="{6FB52847-A694-4FAE-822A-A1F6BBDB2938}" destId="{5E5954B1-821F-455D-A13C-C684005671EE}" srcOrd="1" destOrd="0" presId="urn:microsoft.com/office/officeart/2008/layout/HorizontalMultiLevelHierarchy"/>
    <dgm:cxn modelId="{7C2298DA-FC29-4DDD-B788-4F216A5F7BA8}" type="presParOf" srcId="{5E5954B1-821F-455D-A13C-C684005671EE}" destId="{CC725045-0397-49CE-BAAF-7AF784262DAF}" srcOrd="0" destOrd="0" presId="urn:microsoft.com/office/officeart/2008/layout/HorizontalMultiLevelHierarchy"/>
    <dgm:cxn modelId="{52194ED2-328E-47AA-8EDB-D19AEC1966EB}" type="presParOf" srcId="{5E5954B1-821F-455D-A13C-C684005671EE}" destId="{3E6AC5CE-557A-4707-A66A-C495AF29FDF5}" srcOrd="1" destOrd="0" presId="urn:microsoft.com/office/officeart/2008/layout/HorizontalMultiLevelHierarchy"/>
    <dgm:cxn modelId="{E35C5CFA-C700-4CAC-91B3-E5EBC8C95003}" type="presParOf" srcId="{CA536D0A-2990-4EB2-ADAF-87763484C52F}" destId="{D8D9A34A-65EA-4D0F-88F3-27BCE57449D7}" srcOrd="2" destOrd="0" presId="urn:microsoft.com/office/officeart/2008/layout/HorizontalMultiLevelHierarchy"/>
    <dgm:cxn modelId="{AD7B77B3-F45E-46A0-AAD8-86318485B2E3}" type="presParOf" srcId="{D8D9A34A-65EA-4D0F-88F3-27BCE57449D7}" destId="{16E62705-4129-4315-AAF3-D8139E54C490}" srcOrd="0" destOrd="0" presId="urn:microsoft.com/office/officeart/2008/layout/HorizontalMultiLevelHierarchy"/>
    <dgm:cxn modelId="{D510894C-7DD2-4A35-938F-28D20EFF2E41}" type="presParOf" srcId="{CA536D0A-2990-4EB2-ADAF-87763484C52F}" destId="{FF2D5B08-5558-4C18-B69A-F4CA528525F8}" srcOrd="3" destOrd="0" presId="urn:microsoft.com/office/officeart/2008/layout/HorizontalMultiLevelHierarchy"/>
    <dgm:cxn modelId="{DB27B901-B01C-4C5C-81BF-AC688F641595}" type="presParOf" srcId="{FF2D5B08-5558-4C18-B69A-F4CA528525F8}" destId="{962C59CF-3D24-4EA6-901A-E727EF1D489F}" srcOrd="0" destOrd="0" presId="urn:microsoft.com/office/officeart/2008/layout/HorizontalMultiLevelHierarchy"/>
    <dgm:cxn modelId="{AC04821A-055C-417C-A029-81D310A8875B}" type="presParOf" srcId="{FF2D5B08-5558-4C18-B69A-F4CA528525F8}" destId="{BB2E31EA-3C7B-4616-943E-A406B636E8CF}" srcOrd="1" destOrd="0" presId="urn:microsoft.com/office/officeart/2008/layout/HorizontalMultiLevelHierarchy"/>
    <dgm:cxn modelId="{CC4B93C4-2225-4AC4-98D3-AD49178EC51D}" type="presParOf" srcId="{BB2E31EA-3C7B-4616-943E-A406B636E8CF}" destId="{48C644C4-11F1-44CE-A3E5-E52F33D648A2}" srcOrd="0" destOrd="0" presId="urn:microsoft.com/office/officeart/2008/layout/HorizontalMultiLevelHierarchy"/>
    <dgm:cxn modelId="{5107B34B-B54B-4605-9662-80429010D9CC}" type="presParOf" srcId="{48C644C4-11F1-44CE-A3E5-E52F33D648A2}" destId="{6C70B16A-485B-4D82-8D6D-FB660B052595}" srcOrd="0" destOrd="0" presId="urn:microsoft.com/office/officeart/2008/layout/HorizontalMultiLevelHierarchy"/>
    <dgm:cxn modelId="{B46A1D49-31DA-4B51-A20B-A831EDE3D9B9}" type="presParOf" srcId="{BB2E31EA-3C7B-4616-943E-A406B636E8CF}" destId="{1EFA0B3A-E9BE-4BE8-934B-A61709CBA8FE}" srcOrd="1" destOrd="0" presId="urn:microsoft.com/office/officeart/2008/layout/HorizontalMultiLevelHierarchy"/>
    <dgm:cxn modelId="{45C50A90-E0A0-46D8-BC43-2C94393C26E8}" type="presParOf" srcId="{1EFA0B3A-E9BE-4BE8-934B-A61709CBA8FE}" destId="{DF4C8325-DC9D-4AFD-A907-CE1756F08378}" srcOrd="0" destOrd="0" presId="urn:microsoft.com/office/officeart/2008/layout/HorizontalMultiLevelHierarchy"/>
    <dgm:cxn modelId="{0A97F332-2F79-48CA-AD9B-13DF5E360BBD}" type="presParOf" srcId="{1EFA0B3A-E9BE-4BE8-934B-A61709CBA8FE}" destId="{3F49905C-7F38-4345-83E7-7A8464069C6B}" srcOrd="1" destOrd="0" presId="urn:microsoft.com/office/officeart/2008/layout/HorizontalMultiLevelHierarchy"/>
    <dgm:cxn modelId="{3A6FAC3D-A970-435A-A2C9-8AF9CF00D09C}" type="presParOf" srcId="{3F49905C-7F38-4345-83E7-7A8464069C6B}" destId="{DD2DD6BF-8D4D-4402-8AEB-7438602ACFE9}" srcOrd="0" destOrd="0" presId="urn:microsoft.com/office/officeart/2008/layout/HorizontalMultiLevelHierarchy"/>
    <dgm:cxn modelId="{DB1DAE10-0CEF-4F0E-ABB3-15EAA66B3DE0}" type="presParOf" srcId="{DD2DD6BF-8D4D-4402-8AEB-7438602ACFE9}" destId="{CAD1175B-A791-4445-A9DC-938CFAA4344E}" srcOrd="0" destOrd="0" presId="urn:microsoft.com/office/officeart/2008/layout/HorizontalMultiLevelHierarchy"/>
    <dgm:cxn modelId="{B213035F-E203-412A-8158-7010B006ECD0}" type="presParOf" srcId="{3F49905C-7F38-4345-83E7-7A8464069C6B}" destId="{78A895D5-0D34-4F06-BCF7-307374F778C5}" srcOrd="1" destOrd="0" presId="urn:microsoft.com/office/officeart/2008/layout/HorizontalMultiLevelHierarchy"/>
    <dgm:cxn modelId="{D7DB5B88-17AD-463E-ABD9-73BC1AFFD54A}" type="presParOf" srcId="{78A895D5-0D34-4F06-BCF7-307374F778C5}" destId="{D72B4DEA-1237-452B-8829-C72A6F914F89}" srcOrd="0" destOrd="0" presId="urn:microsoft.com/office/officeart/2008/layout/HorizontalMultiLevelHierarchy"/>
    <dgm:cxn modelId="{DC8A631A-E32A-433A-9BE8-9F360DF40778}" type="presParOf" srcId="{78A895D5-0D34-4F06-BCF7-307374F778C5}" destId="{A957BD68-1A74-4599-AEDA-F4A0A0938DC9}" srcOrd="1" destOrd="0" presId="urn:microsoft.com/office/officeart/2008/layout/HorizontalMultiLevelHierarchy"/>
    <dgm:cxn modelId="{EAD976D7-79AD-49FE-A230-F5093598F395}" type="presParOf" srcId="{3F49905C-7F38-4345-83E7-7A8464069C6B}" destId="{2FCE33B9-1752-459F-849A-614F31DAE28A}" srcOrd="2" destOrd="0" presId="urn:microsoft.com/office/officeart/2008/layout/HorizontalMultiLevelHierarchy"/>
    <dgm:cxn modelId="{26142667-FB73-4C6E-9057-C69C6FB83267}" type="presParOf" srcId="{2FCE33B9-1752-459F-849A-614F31DAE28A}" destId="{480B2880-F66A-4027-81F0-2F3C0E52C1FF}" srcOrd="0" destOrd="0" presId="urn:microsoft.com/office/officeart/2008/layout/HorizontalMultiLevelHierarchy"/>
    <dgm:cxn modelId="{0AAD52BD-AA26-4DE9-84EA-07903682616C}" type="presParOf" srcId="{3F49905C-7F38-4345-83E7-7A8464069C6B}" destId="{E4B2989F-B286-4863-928D-E3EF80F85B83}" srcOrd="3" destOrd="0" presId="urn:microsoft.com/office/officeart/2008/layout/HorizontalMultiLevelHierarchy"/>
    <dgm:cxn modelId="{D4E9EFA3-CA4B-459E-8134-4E4A3664C55F}" type="presParOf" srcId="{E4B2989F-B286-4863-928D-E3EF80F85B83}" destId="{90E08D25-B2D7-4420-AD42-1638029B152D}" srcOrd="0" destOrd="0" presId="urn:microsoft.com/office/officeart/2008/layout/HorizontalMultiLevelHierarchy"/>
    <dgm:cxn modelId="{394C51E3-9CE8-49F4-897E-E0A97A407766}" type="presParOf" srcId="{E4B2989F-B286-4863-928D-E3EF80F85B83}" destId="{2C2A7687-964B-4D95-8CBD-6401B557FA26}" srcOrd="1" destOrd="0" presId="urn:microsoft.com/office/officeart/2008/layout/HorizontalMultiLevelHierarchy"/>
    <dgm:cxn modelId="{58D36D13-B61B-4341-A329-B478A86B8FE0}" type="presParOf" srcId="{3F49905C-7F38-4345-83E7-7A8464069C6B}" destId="{A6A7561F-1F2A-4F92-BED5-57B1221EDEB8}" srcOrd="4" destOrd="0" presId="urn:microsoft.com/office/officeart/2008/layout/HorizontalMultiLevelHierarchy"/>
    <dgm:cxn modelId="{8BC3E9CE-8FED-4610-9126-6542AF719F3F}" type="presParOf" srcId="{A6A7561F-1F2A-4F92-BED5-57B1221EDEB8}" destId="{47D5BD8F-CBC3-46A4-889E-3B36C15A5079}" srcOrd="0" destOrd="0" presId="urn:microsoft.com/office/officeart/2008/layout/HorizontalMultiLevelHierarchy"/>
    <dgm:cxn modelId="{9773FD5F-807B-440E-99BA-C3F32BA60D43}" type="presParOf" srcId="{3F49905C-7F38-4345-83E7-7A8464069C6B}" destId="{3D144F18-D435-42B4-8BBC-4D18F86996E6}" srcOrd="5" destOrd="0" presId="urn:microsoft.com/office/officeart/2008/layout/HorizontalMultiLevelHierarchy"/>
    <dgm:cxn modelId="{3B2F2513-531E-47E3-8FBD-FEDD035F81BB}" type="presParOf" srcId="{3D144F18-D435-42B4-8BBC-4D18F86996E6}" destId="{A6F96AA2-E228-4491-81B1-7E4FC3A9D1BB}" srcOrd="0" destOrd="0" presId="urn:microsoft.com/office/officeart/2008/layout/HorizontalMultiLevelHierarchy"/>
    <dgm:cxn modelId="{34F03294-7CE0-4E8A-A413-C8129565FE90}" type="presParOf" srcId="{3D144F18-D435-42B4-8BBC-4D18F86996E6}" destId="{5A1B978C-CE53-4146-BE5F-EE383B671D8C}" srcOrd="1" destOrd="0" presId="urn:microsoft.com/office/officeart/2008/layout/HorizontalMultiLevelHierarchy"/>
    <dgm:cxn modelId="{E25E61C7-0D8B-4000-AE8A-0D642CAA00B3}" type="presParOf" srcId="{3F49905C-7F38-4345-83E7-7A8464069C6B}" destId="{C7D3C905-6919-44F7-A4F8-24B5F67D9B83}" srcOrd="6" destOrd="0" presId="urn:microsoft.com/office/officeart/2008/layout/HorizontalMultiLevelHierarchy"/>
    <dgm:cxn modelId="{58FE64CD-30F3-4673-B047-287B3B6890F9}" type="presParOf" srcId="{C7D3C905-6919-44F7-A4F8-24B5F67D9B83}" destId="{26954208-A751-4403-B999-B00AC8A50128}" srcOrd="0" destOrd="0" presId="urn:microsoft.com/office/officeart/2008/layout/HorizontalMultiLevelHierarchy"/>
    <dgm:cxn modelId="{EB9FC109-85ED-4475-8E5C-4658A6C82EED}" type="presParOf" srcId="{3F49905C-7F38-4345-83E7-7A8464069C6B}" destId="{02FD3E1C-3520-42FA-B336-8B81FB60DA2F}" srcOrd="7" destOrd="0" presId="urn:microsoft.com/office/officeart/2008/layout/HorizontalMultiLevelHierarchy"/>
    <dgm:cxn modelId="{498B25D9-0FF7-490A-8DED-334DE414F4EA}" type="presParOf" srcId="{02FD3E1C-3520-42FA-B336-8B81FB60DA2F}" destId="{1DCBEE57-A7E4-403F-A151-7A8B69886099}" srcOrd="0" destOrd="0" presId="urn:microsoft.com/office/officeart/2008/layout/HorizontalMultiLevelHierarchy"/>
    <dgm:cxn modelId="{9DCD9477-F33E-4101-83A1-CB2BFD8DB02B}" type="presParOf" srcId="{02FD3E1C-3520-42FA-B336-8B81FB60DA2F}" destId="{1B252C31-EE6E-44EA-A248-E5BC6272C657}" srcOrd="1" destOrd="0" presId="urn:microsoft.com/office/officeart/2008/layout/HorizontalMultiLevelHierarchy"/>
    <dgm:cxn modelId="{E8FCDB15-DB8F-47E6-AC92-16980C0EA789}" type="presParOf" srcId="{BB2E31EA-3C7B-4616-943E-A406B636E8CF}" destId="{FFC09094-4FA9-4CFC-AAA4-230C5DBEC49F}" srcOrd="2" destOrd="0" presId="urn:microsoft.com/office/officeart/2008/layout/HorizontalMultiLevelHierarchy"/>
    <dgm:cxn modelId="{F4EFEE8A-AA4E-445B-927E-588C54D967F5}" type="presParOf" srcId="{FFC09094-4FA9-4CFC-AAA4-230C5DBEC49F}" destId="{BD293F7F-F9AB-4748-AB00-A171F8A6CD88}" srcOrd="0" destOrd="0" presId="urn:microsoft.com/office/officeart/2008/layout/HorizontalMultiLevelHierarchy"/>
    <dgm:cxn modelId="{8DD19C40-73D1-4669-ABBB-3F421EA81B16}" type="presParOf" srcId="{BB2E31EA-3C7B-4616-943E-A406B636E8CF}" destId="{C4346BFF-4562-451E-8DC4-2700BCAA4F68}" srcOrd="3" destOrd="0" presId="urn:microsoft.com/office/officeart/2008/layout/HorizontalMultiLevelHierarchy"/>
    <dgm:cxn modelId="{7D4A3DD3-64D9-4627-8A9F-8D229A7FC5EB}" type="presParOf" srcId="{C4346BFF-4562-451E-8DC4-2700BCAA4F68}" destId="{09FC0067-FD37-4655-8970-2755728912D4}" srcOrd="0" destOrd="0" presId="urn:microsoft.com/office/officeart/2008/layout/HorizontalMultiLevelHierarchy"/>
    <dgm:cxn modelId="{7CA495BE-CA6F-4772-A92D-FB46370B26FC}" type="presParOf" srcId="{C4346BFF-4562-451E-8DC4-2700BCAA4F68}" destId="{82A642EC-C5D7-490B-9C51-03C635992C40}" srcOrd="1" destOrd="0" presId="urn:microsoft.com/office/officeart/2008/layout/HorizontalMultiLevelHierarchy"/>
    <dgm:cxn modelId="{062A7257-4FAC-4BE4-B3E0-64D57241FEAB}" type="presParOf" srcId="{BB2E31EA-3C7B-4616-943E-A406B636E8CF}" destId="{F12B1936-A2F5-4A51-A84B-C8A26753E7E5}" srcOrd="4" destOrd="0" presId="urn:microsoft.com/office/officeart/2008/layout/HorizontalMultiLevelHierarchy"/>
    <dgm:cxn modelId="{52A4D72A-4D1C-48F4-A081-5147BDA7606D}" type="presParOf" srcId="{F12B1936-A2F5-4A51-A84B-C8A26753E7E5}" destId="{86AA41E0-6E9A-4ECC-9887-F7F9736E2969}" srcOrd="0" destOrd="0" presId="urn:microsoft.com/office/officeart/2008/layout/HorizontalMultiLevelHierarchy"/>
    <dgm:cxn modelId="{C1ABC2F4-1BE9-492E-8258-6A6BADE6F8CA}" type="presParOf" srcId="{BB2E31EA-3C7B-4616-943E-A406B636E8CF}" destId="{7A34DF14-D87F-4345-B5A3-DA649EC4F71C}" srcOrd="5" destOrd="0" presId="urn:microsoft.com/office/officeart/2008/layout/HorizontalMultiLevelHierarchy"/>
    <dgm:cxn modelId="{418EBBF8-FC04-4841-9574-0A9B6952C5DF}" type="presParOf" srcId="{7A34DF14-D87F-4345-B5A3-DA649EC4F71C}" destId="{F05ED5F7-DEC8-445D-8EC9-C33055AD44A8}" srcOrd="0" destOrd="0" presId="urn:microsoft.com/office/officeart/2008/layout/HorizontalMultiLevelHierarchy"/>
    <dgm:cxn modelId="{00D77A85-DD52-4E14-8FB4-0EB44D5CFECB}" type="presParOf" srcId="{7A34DF14-D87F-4345-B5A3-DA649EC4F71C}" destId="{4E76CAD8-1714-4976-A12E-3169A17D25C0}" srcOrd="1" destOrd="0" presId="urn:microsoft.com/office/officeart/2008/layout/HorizontalMultiLevelHierarchy"/>
    <dgm:cxn modelId="{9842ADE2-1735-4172-8A6A-33FB55411254}" type="presParOf" srcId="{4E76CAD8-1714-4976-A12E-3169A17D25C0}" destId="{743CC060-7B99-4517-8C6A-0C2658635EAF}" srcOrd="0" destOrd="0" presId="urn:microsoft.com/office/officeart/2008/layout/HorizontalMultiLevelHierarchy"/>
    <dgm:cxn modelId="{F6C790E8-CD80-45D2-A574-D96D1934CC05}" type="presParOf" srcId="{743CC060-7B99-4517-8C6A-0C2658635EAF}" destId="{CF0C5AD0-9307-424D-A39D-E1699836713A}" srcOrd="0" destOrd="0" presId="urn:microsoft.com/office/officeart/2008/layout/HorizontalMultiLevelHierarchy"/>
    <dgm:cxn modelId="{55BBC9B5-0EF2-4320-8CBA-EEFBC0EB85AC}" type="presParOf" srcId="{4E76CAD8-1714-4976-A12E-3169A17D25C0}" destId="{B53ABA16-1DF8-445B-A741-EC80CD5201BC}" srcOrd="1" destOrd="0" presId="urn:microsoft.com/office/officeart/2008/layout/HorizontalMultiLevelHierarchy"/>
    <dgm:cxn modelId="{876BB53C-3C6B-43BD-A529-D42BD6B0F767}" type="presParOf" srcId="{B53ABA16-1DF8-445B-A741-EC80CD5201BC}" destId="{3A061AFD-8211-4A59-AC76-831416E2E22B}" srcOrd="0" destOrd="0" presId="urn:microsoft.com/office/officeart/2008/layout/HorizontalMultiLevelHierarchy"/>
    <dgm:cxn modelId="{A3EC2C32-9C1A-401F-A55C-81F82A80FD40}" type="presParOf" srcId="{B53ABA16-1DF8-445B-A741-EC80CD5201BC}" destId="{3AC116C6-3C39-427D-AC59-2A4952A39AE2}" srcOrd="1" destOrd="0" presId="urn:microsoft.com/office/officeart/2008/layout/HorizontalMultiLevelHierarchy"/>
    <dgm:cxn modelId="{E7E90233-61B1-4BC8-B20F-7DEB6EA8495C}" type="presParOf" srcId="{4E76CAD8-1714-4976-A12E-3169A17D25C0}" destId="{8D7F04BE-CE2D-44D7-8043-199927CE6C65}" srcOrd="2" destOrd="0" presId="urn:microsoft.com/office/officeart/2008/layout/HorizontalMultiLevelHierarchy"/>
    <dgm:cxn modelId="{2C70DB93-AC32-431B-ACB2-E86848F544C4}" type="presParOf" srcId="{8D7F04BE-CE2D-44D7-8043-199927CE6C65}" destId="{18574CE1-640C-4710-9D23-088D6EA77B10}" srcOrd="0" destOrd="0" presId="urn:microsoft.com/office/officeart/2008/layout/HorizontalMultiLevelHierarchy"/>
    <dgm:cxn modelId="{8FBF226E-CE9C-49F7-86E5-2BCFCB4BD14B}" type="presParOf" srcId="{4E76CAD8-1714-4976-A12E-3169A17D25C0}" destId="{CB1FFCB7-6200-4E89-990B-BD7CB86DB0E4}" srcOrd="3" destOrd="0" presId="urn:microsoft.com/office/officeart/2008/layout/HorizontalMultiLevelHierarchy"/>
    <dgm:cxn modelId="{08806A45-AC4F-4F78-A347-FB5990347CA8}" type="presParOf" srcId="{CB1FFCB7-6200-4E89-990B-BD7CB86DB0E4}" destId="{F7FBF1B3-8AAF-4B94-BDA9-5F7656C41548}" srcOrd="0" destOrd="0" presId="urn:microsoft.com/office/officeart/2008/layout/HorizontalMultiLevelHierarchy"/>
    <dgm:cxn modelId="{6D7B6CDF-273D-469A-BA29-093C8DBF7FC4}" type="presParOf" srcId="{CB1FFCB7-6200-4E89-990B-BD7CB86DB0E4}" destId="{FD30F5E2-E04A-4E12-A4F9-28C82E52229E}" srcOrd="1" destOrd="0" presId="urn:microsoft.com/office/officeart/2008/layout/HorizontalMultiLevelHierarchy"/>
    <dgm:cxn modelId="{C24E4832-C3EE-410D-AB13-23F5EBAD6CEB}" type="presParOf" srcId="{BB2E31EA-3C7B-4616-943E-A406B636E8CF}" destId="{0EAAECF1-C0C0-4A8C-B55F-CF7718414F3F}" srcOrd="6" destOrd="0" presId="urn:microsoft.com/office/officeart/2008/layout/HorizontalMultiLevelHierarchy"/>
    <dgm:cxn modelId="{08B5A47B-67EF-47EF-A5A2-62CA175E70F2}" type="presParOf" srcId="{0EAAECF1-C0C0-4A8C-B55F-CF7718414F3F}" destId="{F3FFE638-DF31-4F11-A33E-2AB7CAC0BBE0}" srcOrd="0" destOrd="0" presId="urn:microsoft.com/office/officeart/2008/layout/HorizontalMultiLevelHierarchy"/>
    <dgm:cxn modelId="{EED427C3-ABAB-4BF1-9441-10B86DE89BCF}" type="presParOf" srcId="{BB2E31EA-3C7B-4616-943E-A406B636E8CF}" destId="{E9931E2C-2C64-412D-80B0-F3C9FE85622D}" srcOrd="7" destOrd="0" presId="urn:microsoft.com/office/officeart/2008/layout/HorizontalMultiLevelHierarchy"/>
    <dgm:cxn modelId="{06DB318C-FD1E-48E3-828C-174C3968B202}" type="presParOf" srcId="{E9931E2C-2C64-412D-80B0-F3C9FE85622D}" destId="{D149B698-3AA0-4E21-A63A-BE83F797ED65}" srcOrd="0" destOrd="0" presId="urn:microsoft.com/office/officeart/2008/layout/HorizontalMultiLevelHierarchy"/>
    <dgm:cxn modelId="{0EC45013-ACF8-4CD2-861B-6D5876820C04}" type="presParOf" srcId="{E9931E2C-2C64-412D-80B0-F3C9FE85622D}" destId="{F040D077-F217-4A93-AA7D-FA10C0EA2873}" srcOrd="1" destOrd="0" presId="urn:microsoft.com/office/officeart/2008/layout/HorizontalMultiLevelHierarchy"/>
    <dgm:cxn modelId="{5DF8EF40-4466-4DA3-8C9C-1AD54532A6DF}" type="presParOf" srcId="{F040D077-F217-4A93-AA7D-FA10C0EA2873}" destId="{46BAE6BA-A351-4E0B-96D2-10EA4C75FE86}" srcOrd="0" destOrd="0" presId="urn:microsoft.com/office/officeart/2008/layout/HorizontalMultiLevelHierarchy"/>
    <dgm:cxn modelId="{D771653C-62F7-4EEF-A62B-DD3DB3EBEFD4}" type="presParOf" srcId="{46BAE6BA-A351-4E0B-96D2-10EA4C75FE86}" destId="{49EB63B6-CFC1-408E-BD14-394D537A8CD8}" srcOrd="0" destOrd="0" presId="urn:microsoft.com/office/officeart/2008/layout/HorizontalMultiLevelHierarchy"/>
    <dgm:cxn modelId="{2A39D72A-758A-481F-A12F-F671794E33C2}" type="presParOf" srcId="{F040D077-F217-4A93-AA7D-FA10C0EA2873}" destId="{94E498D2-1948-4802-93A2-63E053658FD0}" srcOrd="1" destOrd="0" presId="urn:microsoft.com/office/officeart/2008/layout/HorizontalMultiLevelHierarchy"/>
    <dgm:cxn modelId="{C69656B5-EAB6-4C45-A4AB-8669A06A37CC}" type="presParOf" srcId="{94E498D2-1948-4802-93A2-63E053658FD0}" destId="{3863AD9D-B039-4BC5-A592-B662916D20C7}" srcOrd="0" destOrd="0" presId="urn:microsoft.com/office/officeart/2008/layout/HorizontalMultiLevelHierarchy"/>
    <dgm:cxn modelId="{97239A32-331D-4B57-A3D1-DDC93EEBFA20}" type="presParOf" srcId="{94E498D2-1948-4802-93A2-63E053658FD0}" destId="{17EE1C8A-C5C0-4542-BECC-06FFA0073232}" srcOrd="1" destOrd="0" presId="urn:microsoft.com/office/officeart/2008/layout/HorizontalMultiLevelHierarchy"/>
    <dgm:cxn modelId="{2B477A39-8B2C-4BC9-BED9-60AEB343F8D2}" type="presParOf" srcId="{F040D077-F217-4A93-AA7D-FA10C0EA2873}" destId="{8AF98970-9708-4082-B7DC-C0385DC7BA29}" srcOrd="2" destOrd="0" presId="urn:microsoft.com/office/officeart/2008/layout/HorizontalMultiLevelHierarchy"/>
    <dgm:cxn modelId="{0889370A-D931-4F73-BC2C-2E450648B84F}" type="presParOf" srcId="{8AF98970-9708-4082-B7DC-C0385DC7BA29}" destId="{19C5FC74-F055-44E7-9A82-C1835F976AD3}" srcOrd="0" destOrd="0" presId="urn:microsoft.com/office/officeart/2008/layout/HorizontalMultiLevelHierarchy"/>
    <dgm:cxn modelId="{BFE3583B-D28F-4D9F-B195-DF27080A7065}" type="presParOf" srcId="{F040D077-F217-4A93-AA7D-FA10C0EA2873}" destId="{6D37B674-DB82-4678-9C91-AB98B2880B5A}" srcOrd="3" destOrd="0" presId="urn:microsoft.com/office/officeart/2008/layout/HorizontalMultiLevelHierarchy"/>
    <dgm:cxn modelId="{4B76FB79-BBB6-4875-AD0F-512A1ECC1AE2}" type="presParOf" srcId="{6D37B674-DB82-4678-9C91-AB98B2880B5A}" destId="{4034B15E-89E1-4220-BBE9-B6A1F1467737}" srcOrd="0" destOrd="0" presId="urn:microsoft.com/office/officeart/2008/layout/HorizontalMultiLevelHierarchy"/>
    <dgm:cxn modelId="{0849B9E9-75CA-4B04-9536-171C91E2B898}" type="presParOf" srcId="{6D37B674-DB82-4678-9C91-AB98B2880B5A}" destId="{69798A64-8985-4AE6-904D-EA49BC56BD31}" srcOrd="1" destOrd="0" presId="urn:microsoft.com/office/officeart/2008/layout/HorizontalMultiLevelHierarchy"/>
    <dgm:cxn modelId="{30A63CCA-9440-4368-97C9-E278FAE69638}" type="presParOf" srcId="{F040D077-F217-4A93-AA7D-FA10C0EA2873}" destId="{3F1AA1B4-2B99-4F40-B032-B4193E4F2F96}" srcOrd="4" destOrd="0" presId="urn:microsoft.com/office/officeart/2008/layout/HorizontalMultiLevelHierarchy"/>
    <dgm:cxn modelId="{612330A1-A355-4AB5-9AB4-7A6BF4D80587}" type="presParOf" srcId="{3F1AA1B4-2B99-4F40-B032-B4193E4F2F96}" destId="{EED9D713-8911-40BB-84B3-E1AC952ABC9D}" srcOrd="0" destOrd="0" presId="urn:microsoft.com/office/officeart/2008/layout/HorizontalMultiLevelHierarchy"/>
    <dgm:cxn modelId="{E8E37139-712B-4C29-9066-848301F8E2F3}" type="presParOf" srcId="{F040D077-F217-4A93-AA7D-FA10C0EA2873}" destId="{82FA98BE-BF86-481E-A9D6-2C5A20C379D7}" srcOrd="5" destOrd="0" presId="urn:microsoft.com/office/officeart/2008/layout/HorizontalMultiLevelHierarchy"/>
    <dgm:cxn modelId="{7CCD1478-5C90-4A0A-864A-B3B7F05311C3}" type="presParOf" srcId="{82FA98BE-BF86-481E-A9D6-2C5A20C379D7}" destId="{B577DC00-CB8D-4EA6-B790-D9E63715975E}" srcOrd="0" destOrd="0" presId="urn:microsoft.com/office/officeart/2008/layout/HorizontalMultiLevelHierarchy"/>
    <dgm:cxn modelId="{B9E9F9F1-995C-4FE4-88B1-A04C858928AE}" type="presParOf" srcId="{82FA98BE-BF86-481E-A9D6-2C5A20C379D7}" destId="{1DACE6BB-B838-4DAE-8731-1B0DB91D3E88}" srcOrd="1" destOrd="0" presId="urn:microsoft.com/office/officeart/2008/layout/HorizontalMultiLevelHierarchy"/>
    <dgm:cxn modelId="{946CAD8A-DE35-41C9-8B6E-69C09D466667}" type="presParOf" srcId="{CA536D0A-2990-4EB2-ADAF-87763484C52F}" destId="{5A0899DC-5A3C-4671-B2C9-3F6FC9FB2505}" srcOrd="4" destOrd="0" presId="urn:microsoft.com/office/officeart/2008/layout/HorizontalMultiLevelHierarchy"/>
    <dgm:cxn modelId="{10A6239B-97B6-4EE7-AEBE-6968389A8539}" type="presParOf" srcId="{5A0899DC-5A3C-4671-B2C9-3F6FC9FB2505}" destId="{BE97FB14-BD59-4AC6-94CB-F48C7953E581}" srcOrd="0" destOrd="0" presId="urn:microsoft.com/office/officeart/2008/layout/HorizontalMultiLevelHierarchy"/>
    <dgm:cxn modelId="{21E842C6-27A5-4A29-9B4D-790CEDD60286}" type="presParOf" srcId="{CA536D0A-2990-4EB2-ADAF-87763484C52F}" destId="{3D16D2F0-D459-41CE-84F6-8D16DDEFB145}" srcOrd="5" destOrd="0" presId="urn:microsoft.com/office/officeart/2008/layout/HorizontalMultiLevelHierarchy"/>
    <dgm:cxn modelId="{66B06647-88AA-4148-B2A2-F15426F44EB4}" type="presParOf" srcId="{3D16D2F0-D459-41CE-84F6-8D16DDEFB145}" destId="{5FF648A9-EB04-4AF0-8BF9-850C14923F02}" srcOrd="0" destOrd="0" presId="urn:microsoft.com/office/officeart/2008/layout/HorizontalMultiLevelHierarchy"/>
    <dgm:cxn modelId="{95588FEA-1B6B-431B-B05C-17B53D703E46}" type="presParOf" srcId="{3D16D2F0-D459-41CE-84F6-8D16DDEFB145}" destId="{14ECC58E-0558-4083-B252-A8A4D9BA8754}" srcOrd="1" destOrd="0" presId="urn:microsoft.com/office/officeart/2008/layout/HorizontalMultiLevelHierarchy"/>
    <dgm:cxn modelId="{25E66B88-9660-4C35-87F7-0E5688DA8FC5}" type="presParOf" srcId="{14ECC58E-0558-4083-B252-A8A4D9BA8754}" destId="{97AAF271-9802-4641-B12B-E2686964D3C0}" srcOrd="0" destOrd="0" presId="urn:microsoft.com/office/officeart/2008/layout/HorizontalMultiLevelHierarchy"/>
    <dgm:cxn modelId="{513D33AC-FC9B-4C05-B0D8-CE30BAF40871}" type="presParOf" srcId="{97AAF271-9802-4641-B12B-E2686964D3C0}" destId="{A02F2186-1A83-49F8-8529-859976164832}" srcOrd="0" destOrd="0" presId="urn:microsoft.com/office/officeart/2008/layout/HorizontalMultiLevelHierarchy"/>
    <dgm:cxn modelId="{F0C01292-D319-4C45-B2D7-8237FD45E2E9}" type="presParOf" srcId="{14ECC58E-0558-4083-B252-A8A4D9BA8754}" destId="{4FF946C3-E308-444C-9945-3724B1D11DDB}" srcOrd="1" destOrd="0" presId="urn:microsoft.com/office/officeart/2008/layout/HorizontalMultiLevelHierarchy"/>
    <dgm:cxn modelId="{11C4EA0D-3E86-4FC3-8B97-84D744C8C73E}" type="presParOf" srcId="{4FF946C3-E308-444C-9945-3724B1D11DDB}" destId="{478180A7-9448-4A32-B21E-F8C82E299102}" srcOrd="0" destOrd="0" presId="urn:microsoft.com/office/officeart/2008/layout/HorizontalMultiLevelHierarchy"/>
    <dgm:cxn modelId="{D0351211-B7C9-4DF6-9BA7-BC22CBBF8CCD}" type="presParOf" srcId="{4FF946C3-E308-444C-9945-3724B1D11DDB}" destId="{3BA04CC5-80B7-4150-90C8-94B1DDC6C9E9}" srcOrd="1" destOrd="0" presId="urn:microsoft.com/office/officeart/2008/layout/HorizontalMultiLevelHierarchy"/>
    <dgm:cxn modelId="{3E3C0ADF-22CF-4EC6-987B-41ADC4CB5688}" type="presParOf" srcId="{3BA04CC5-80B7-4150-90C8-94B1DDC6C9E9}" destId="{EA73B934-8076-4FDD-A787-2F0D6011DC05}" srcOrd="0" destOrd="0" presId="urn:microsoft.com/office/officeart/2008/layout/HorizontalMultiLevelHierarchy"/>
    <dgm:cxn modelId="{FCDD8CF8-0115-416A-AD07-BFDAEC38860A}" type="presParOf" srcId="{EA73B934-8076-4FDD-A787-2F0D6011DC05}" destId="{A55836DF-EBDE-4F86-96AF-A02D564B4AAC}" srcOrd="0" destOrd="0" presId="urn:microsoft.com/office/officeart/2008/layout/HorizontalMultiLevelHierarchy"/>
    <dgm:cxn modelId="{5BB0E4BE-086B-421D-B046-89A78D0F27A6}" type="presParOf" srcId="{3BA04CC5-80B7-4150-90C8-94B1DDC6C9E9}" destId="{85D5C0C8-48FD-4929-B8C9-BF3F2436913A}" srcOrd="1" destOrd="0" presId="urn:microsoft.com/office/officeart/2008/layout/HorizontalMultiLevelHierarchy"/>
    <dgm:cxn modelId="{8AF77F62-1715-4CF7-B224-0D9887F536F5}" type="presParOf" srcId="{85D5C0C8-48FD-4929-B8C9-BF3F2436913A}" destId="{7E6D9338-77D1-4FB5-AEE8-B221845E26B4}" srcOrd="0" destOrd="0" presId="urn:microsoft.com/office/officeart/2008/layout/HorizontalMultiLevelHierarchy"/>
    <dgm:cxn modelId="{D7FADD35-A68A-4156-83FE-777E5DB9C2F3}" type="presParOf" srcId="{85D5C0C8-48FD-4929-B8C9-BF3F2436913A}" destId="{A00C87DB-B78C-4BF6-A5B5-6C7376C35CE3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73B934-8076-4FDD-A787-2F0D6011DC05}">
      <dsp:nvSpPr>
        <dsp:cNvPr id="0" name=""/>
        <dsp:cNvSpPr/>
      </dsp:nvSpPr>
      <dsp:spPr>
        <a:xfrm>
          <a:off x="4634122" y="6258091"/>
          <a:ext cx="201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1664" y="4572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29913" y="6298770"/>
        <a:ext cx="10083" cy="10083"/>
      </dsp:txXfrm>
    </dsp:sp>
    <dsp:sp modelId="{97AAF271-9802-4641-B12B-E2686964D3C0}">
      <dsp:nvSpPr>
        <dsp:cNvPr id="0" name=""/>
        <dsp:cNvSpPr/>
      </dsp:nvSpPr>
      <dsp:spPr>
        <a:xfrm>
          <a:off x="3424132" y="6258091"/>
          <a:ext cx="201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1664" y="4572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19923" y="6298770"/>
        <a:ext cx="10083" cy="10083"/>
      </dsp:txXfrm>
    </dsp:sp>
    <dsp:sp modelId="{5A0899DC-5A3C-4671-B2C9-3F6FC9FB2505}">
      <dsp:nvSpPr>
        <dsp:cNvPr id="0" name=""/>
        <dsp:cNvSpPr/>
      </dsp:nvSpPr>
      <dsp:spPr>
        <a:xfrm>
          <a:off x="2214142" y="3902123"/>
          <a:ext cx="201664" cy="24016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32" y="0"/>
              </a:lnTo>
              <a:lnTo>
                <a:pt x="100832" y="2401688"/>
              </a:lnTo>
              <a:lnTo>
                <a:pt x="201664" y="2401688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700" kern="1200"/>
        </a:p>
      </dsp:txBody>
      <dsp:txXfrm>
        <a:off x="2254721" y="5042714"/>
        <a:ext cx="120507" cy="120507"/>
      </dsp:txXfrm>
    </dsp:sp>
    <dsp:sp modelId="{3F1AA1B4-2B99-4F40-B032-B4193E4F2F96}">
      <dsp:nvSpPr>
        <dsp:cNvPr id="0" name=""/>
        <dsp:cNvSpPr/>
      </dsp:nvSpPr>
      <dsp:spPr>
        <a:xfrm>
          <a:off x="4634122" y="5535271"/>
          <a:ext cx="201664" cy="3842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32" y="0"/>
              </a:lnTo>
              <a:lnTo>
                <a:pt x="100832" y="384270"/>
              </a:lnTo>
              <a:lnTo>
                <a:pt x="201664" y="38427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24105" y="5716557"/>
        <a:ext cx="21698" cy="21698"/>
      </dsp:txXfrm>
    </dsp:sp>
    <dsp:sp modelId="{8AF98970-9708-4082-B7DC-C0385DC7BA29}">
      <dsp:nvSpPr>
        <dsp:cNvPr id="0" name=""/>
        <dsp:cNvSpPr/>
      </dsp:nvSpPr>
      <dsp:spPr>
        <a:xfrm>
          <a:off x="4634122" y="5489551"/>
          <a:ext cx="201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1664" y="4572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29913" y="5530230"/>
        <a:ext cx="10083" cy="10083"/>
      </dsp:txXfrm>
    </dsp:sp>
    <dsp:sp modelId="{46BAE6BA-A351-4E0B-96D2-10EA4C75FE86}">
      <dsp:nvSpPr>
        <dsp:cNvPr id="0" name=""/>
        <dsp:cNvSpPr/>
      </dsp:nvSpPr>
      <dsp:spPr>
        <a:xfrm>
          <a:off x="4634122" y="5151001"/>
          <a:ext cx="201664" cy="384270"/>
        </a:xfrm>
        <a:custGeom>
          <a:avLst/>
          <a:gdLst/>
          <a:ahLst/>
          <a:cxnLst/>
          <a:rect l="0" t="0" r="0" b="0"/>
          <a:pathLst>
            <a:path>
              <a:moveTo>
                <a:pt x="0" y="384270"/>
              </a:moveTo>
              <a:lnTo>
                <a:pt x="100832" y="384270"/>
              </a:lnTo>
              <a:lnTo>
                <a:pt x="100832" y="0"/>
              </a:lnTo>
              <a:lnTo>
                <a:pt x="201664" y="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24105" y="5332287"/>
        <a:ext cx="21698" cy="21698"/>
      </dsp:txXfrm>
    </dsp:sp>
    <dsp:sp modelId="{0EAAECF1-C0C0-4A8C-B55F-CF7718414F3F}">
      <dsp:nvSpPr>
        <dsp:cNvPr id="0" name=""/>
        <dsp:cNvSpPr/>
      </dsp:nvSpPr>
      <dsp:spPr>
        <a:xfrm>
          <a:off x="3424132" y="4478528"/>
          <a:ext cx="201664" cy="105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32" y="0"/>
              </a:lnTo>
              <a:lnTo>
                <a:pt x="100832" y="1056742"/>
              </a:lnTo>
              <a:lnTo>
                <a:pt x="201664" y="1056742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98069" y="4980004"/>
        <a:ext cx="53790" cy="53790"/>
      </dsp:txXfrm>
    </dsp:sp>
    <dsp:sp modelId="{8D7F04BE-CE2D-44D7-8043-199927CE6C65}">
      <dsp:nvSpPr>
        <dsp:cNvPr id="0" name=""/>
        <dsp:cNvSpPr/>
      </dsp:nvSpPr>
      <dsp:spPr>
        <a:xfrm>
          <a:off x="4634122" y="4574596"/>
          <a:ext cx="201664" cy="192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32" y="0"/>
              </a:lnTo>
              <a:lnTo>
                <a:pt x="100832" y="192135"/>
              </a:lnTo>
              <a:lnTo>
                <a:pt x="201664" y="192135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27991" y="4663700"/>
        <a:ext cx="13927" cy="13927"/>
      </dsp:txXfrm>
    </dsp:sp>
    <dsp:sp modelId="{743CC060-7B99-4517-8C6A-0C2658635EAF}">
      <dsp:nvSpPr>
        <dsp:cNvPr id="0" name=""/>
        <dsp:cNvSpPr/>
      </dsp:nvSpPr>
      <dsp:spPr>
        <a:xfrm>
          <a:off x="4634122" y="4382461"/>
          <a:ext cx="201664" cy="192135"/>
        </a:xfrm>
        <a:custGeom>
          <a:avLst/>
          <a:gdLst/>
          <a:ahLst/>
          <a:cxnLst/>
          <a:rect l="0" t="0" r="0" b="0"/>
          <a:pathLst>
            <a:path>
              <a:moveTo>
                <a:pt x="0" y="192135"/>
              </a:moveTo>
              <a:lnTo>
                <a:pt x="100832" y="192135"/>
              </a:lnTo>
              <a:lnTo>
                <a:pt x="100832" y="0"/>
              </a:lnTo>
              <a:lnTo>
                <a:pt x="201664" y="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27991" y="4471565"/>
        <a:ext cx="13927" cy="13927"/>
      </dsp:txXfrm>
    </dsp:sp>
    <dsp:sp modelId="{F12B1936-A2F5-4A51-A84B-C8A26753E7E5}">
      <dsp:nvSpPr>
        <dsp:cNvPr id="0" name=""/>
        <dsp:cNvSpPr/>
      </dsp:nvSpPr>
      <dsp:spPr>
        <a:xfrm>
          <a:off x="3424132" y="4478528"/>
          <a:ext cx="201664" cy="960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32" y="0"/>
              </a:lnTo>
              <a:lnTo>
                <a:pt x="100832" y="96067"/>
              </a:lnTo>
              <a:lnTo>
                <a:pt x="201664" y="96067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19380" y="4520978"/>
        <a:ext cx="11168" cy="11168"/>
      </dsp:txXfrm>
    </dsp:sp>
    <dsp:sp modelId="{FFC09094-4FA9-4CFC-AAA4-230C5DBEC49F}">
      <dsp:nvSpPr>
        <dsp:cNvPr id="0" name=""/>
        <dsp:cNvSpPr/>
      </dsp:nvSpPr>
      <dsp:spPr>
        <a:xfrm>
          <a:off x="3424132" y="3806056"/>
          <a:ext cx="201664" cy="672472"/>
        </a:xfrm>
        <a:custGeom>
          <a:avLst/>
          <a:gdLst/>
          <a:ahLst/>
          <a:cxnLst/>
          <a:rect l="0" t="0" r="0" b="0"/>
          <a:pathLst>
            <a:path>
              <a:moveTo>
                <a:pt x="0" y="672472"/>
              </a:moveTo>
              <a:lnTo>
                <a:pt x="100832" y="672472"/>
              </a:lnTo>
              <a:lnTo>
                <a:pt x="100832" y="0"/>
              </a:lnTo>
              <a:lnTo>
                <a:pt x="201664" y="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07413" y="4124741"/>
        <a:ext cx="35103" cy="35103"/>
      </dsp:txXfrm>
    </dsp:sp>
    <dsp:sp modelId="{C7D3C905-6919-44F7-A4F8-24B5F67D9B83}">
      <dsp:nvSpPr>
        <dsp:cNvPr id="0" name=""/>
        <dsp:cNvSpPr/>
      </dsp:nvSpPr>
      <dsp:spPr>
        <a:xfrm>
          <a:off x="5155355" y="3421786"/>
          <a:ext cx="201664" cy="576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32" y="0"/>
              </a:lnTo>
              <a:lnTo>
                <a:pt x="100832" y="576405"/>
              </a:lnTo>
              <a:lnTo>
                <a:pt x="201664" y="576405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0921" y="3694722"/>
        <a:ext cx="30533" cy="30533"/>
      </dsp:txXfrm>
    </dsp:sp>
    <dsp:sp modelId="{A6A7561F-1F2A-4F92-BED5-57B1221EDEB8}">
      <dsp:nvSpPr>
        <dsp:cNvPr id="0" name=""/>
        <dsp:cNvSpPr/>
      </dsp:nvSpPr>
      <dsp:spPr>
        <a:xfrm>
          <a:off x="5155355" y="3421786"/>
          <a:ext cx="201664" cy="1921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32" y="0"/>
              </a:lnTo>
              <a:lnTo>
                <a:pt x="100832" y="192135"/>
              </a:lnTo>
              <a:lnTo>
                <a:pt x="201664" y="192135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9224" y="3510890"/>
        <a:ext cx="13927" cy="13927"/>
      </dsp:txXfrm>
    </dsp:sp>
    <dsp:sp modelId="{2FCE33B9-1752-459F-849A-614F31DAE28A}">
      <dsp:nvSpPr>
        <dsp:cNvPr id="0" name=""/>
        <dsp:cNvSpPr/>
      </dsp:nvSpPr>
      <dsp:spPr>
        <a:xfrm>
          <a:off x="5155355" y="3229651"/>
          <a:ext cx="201664" cy="192135"/>
        </a:xfrm>
        <a:custGeom>
          <a:avLst/>
          <a:gdLst/>
          <a:ahLst/>
          <a:cxnLst/>
          <a:rect l="0" t="0" r="0" b="0"/>
          <a:pathLst>
            <a:path>
              <a:moveTo>
                <a:pt x="0" y="192135"/>
              </a:moveTo>
              <a:lnTo>
                <a:pt x="100832" y="192135"/>
              </a:lnTo>
              <a:lnTo>
                <a:pt x="100832" y="0"/>
              </a:lnTo>
              <a:lnTo>
                <a:pt x="201664" y="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9224" y="3318755"/>
        <a:ext cx="13927" cy="13927"/>
      </dsp:txXfrm>
    </dsp:sp>
    <dsp:sp modelId="{DD2DD6BF-8D4D-4402-8AEB-7438602ACFE9}">
      <dsp:nvSpPr>
        <dsp:cNvPr id="0" name=""/>
        <dsp:cNvSpPr/>
      </dsp:nvSpPr>
      <dsp:spPr>
        <a:xfrm>
          <a:off x="5155355" y="2845380"/>
          <a:ext cx="201664" cy="576405"/>
        </a:xfrm>
        <a:custGeom>
          <a:avLst/>
          <a:gdLst/>
          <a:ahLst/>
          <a:cxnLst/>
          <a:rect l="0" t="0" r="0" b="0"/>
          <a:pathLst>
            <a:path>
              <a:moveTo>
                <a:pt x="0" y="576405"/>
              </a:moveTo>
              <a:lnTo>
                <a:pt x="100832" y="576405"/>
              </a:lnTo>
              <a:lnTo>
                <a:pt x="100832" y="0"/>
              </a:lnTo>
              <a:lnTo>
                <a:pt x="201664" y="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240921" y="3118316"/>
        <a:ext cx="30533" cy="30533"/>
      </dsp:txXfrm>
    </dsp:sp>
    <dsp:sp modelId="{48C644C4-11F1-44CE-A3E5-E52F33D648A2}">
      <dsp:nvSpPr>
        <dsp:cNvPr id="0" name=""/>
        <dsp:cNvSpPr/>
      </dsp:nvSpPr>
      <dsp:spPr>
        <a:xfrm>
          <a:off x="3424132" y="3421786"/>
          <a:ext cx="201664" cy="1056742"/>
        </a:xfrm>
        <a:custGeom>
          <a:avLst/>
          <a:gdLst/>
          <a:ahLst/>
          <a:cxnLst/>
          <a:rect l="0" t="0" r="0" b="0"/>
          <a:pathLst>
            <a:path>
              <a:moveTo>
                <a:pt x="0" y="1056742"/>
              </a:moveTo>
              <a:lnTo>
                <a:pt x="100832" y="1056742"/>
              </a:lnTo>
              <a:lnTo>
                <a:pt x="100832" y="0"/>
              </a:lnTo>
              <a:lnTo>
                <a:pt x="201664" y="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98069" y="3923262"/>
        <a:ext cx="53790" cy="53790"/>
      </dsp:txXfrm>
    </dsp:sp>
    <dsp:sp modelId="{D8D9A34A-65EA-4D0F-88F3-27BCE57449D7}">
      <dsp:nvSpPr>
        <dsp:cNvPr id="0" name=""/>
        <dsp:cNvSpPr/>
      </dsp:nvSpPr>
      <dsp:spPr>
        <a:xfrm>
          <a:off x="2214142" y="3902123"/>
          <a:ext cx="201664" cy="5764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32" y="0"/>
              </a:lnTo>
              <a:lnTo>
                <a:pt x="100832" y="576405"/>
              </a:lnTo>
              <a:lnTo>
                <a:pt x="201664" y="576405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299708" y="4175059"/>
        <a:ext cx="30533" cy="30533"/>
      </dsp:txXfrm>
    </dsp:sp>
    <dsp:sp modelId="{A34AA98D-FA92-4F5F-8CC9-E0AA03C0C609}">
      <dsp:nvSpPr>
        <dsp:cNvPr id="0" name=""/>
        <dsp:cNvSpPr/>
      </dsp:nvSpPr>
      <dsp:spPr>
        <a:xfrm>
          <a:off x="4634122" y="2398959"/>
          <a:ext cx="2016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589"/>
              </a:moveTo>
              <a:lnTo>
                <a:pt x="100832" y="46589"/>
              </a:lnTo>
              <a:lnTo>
                <a:pt x="100832" y="45720"/>
              </a:lnTo>
              <a:lnTo>
                <a:pt x="201664" y="4572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29913" y="2439637"/>
        <a:ext cx="10083" cy="10083"/>
      </dsp:txXfrm>
    </dsp:sp>
    <dsp:sp modelId="{E0ABC9CD-688B-4872-BBDC-8E95FFA30D5B}">
      <dsp:nvSpPr>
        <dsp:cNvPr id="0" name=""/>
        <dsp:cNvSpPr/>
      </dsp:nvSpPr>
      <dsp:spPr>
        <a:xfrm>
          <a:off x="3424132" y="1325432"/>
          <a:ext cx="201664" cy="1120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32" y="0"/>
              </a:lnTo>
              <a:lnTo>
                <a:pt x="100832" y="1120116"/>
              </a:lnTo>
              <a:lnTo>
                <a:pt x="201664" y="1120116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496511" y="1857037"/>
        <a:ext cx="56906" cy="56906"/>
      </dsp:txXfrm>
    </dsp:sp>
    <dsp:sp modelId="{D555E194-8955-4C1B-A3E0-2E800ADD5B48}">
      <dsp:nvSpPr>
        <dsp:cNvPr id="0" name=""/>
        <dsp:cNvSpPr/>
      </dsp:nvSpPr>
      <dsp:spPr>
        <a:xfrm>
          <a:off x="4658261" y="1632221"/>
          <a:ext cx="203409" cy="3431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1704" y="0"/>
              </a:lnTo>
              <a:lnTo>
                <a:pt x="101704" y="343156"/>
              </a:lnTo>
              <a:lnTo>
                <a:pt x="203409" y="343156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49993" y="1793826"/>
        <a:ext cx="19945" cy="19945"/>
      </dsp:txXfrm>
    </dsp:sp>
    <dsp:sp modelId="{887F6A92-C9A2-44B4-885F-ADB8C1A357EC}">
      <dsp:nvSpPr>
        <dsp:cNvPr id="0" name=""/>
        <dsp:cNvSpPr/>
      </dsp:nvSpPr>
      <dsp:spPr>
        <a:xfrm>
          <a:off x="4658261" y="1586501"/>
          <a:ext cx="1839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91994" y="45720"/>
              </a:lnTo>
              <a:lnTo>
                <a:pt x="91994" y="49206"/>
              </a:lnTo>
              <a:lnTo>
                <a:pt x="183989" y="49206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45655" y="1627621"/>
        <a:ext cx="9201" cy="9201"/>
      </dsp:txXfrm>
    </dsp:sp>
    <dsp:sp modelId="{9118A558-6301-4F32-85FF-87536DAE3A31}">
      <dsp:nvSpPr>
        <dsp:cNvPr id="0" name=""/>
        <dsp:cNvSpPr/>
      </dsp:nvSpPr>
      <dsp:spPr>
        <a:xfrm>
          <a:off x="4658261" y="1296726"/>
          <a:ext cx="196966" cy="335495"/>
        </a:xfrm>
        <a:custGeom>
          <a:avLst/>
          <a:gdLst/>
          <a:ahLst/>
          <a:cxnLst/>
          <a:rect l="0" t="0" r="0" b="0"/>
          <a:pathLst>
            <a:path>
              <a:moveTo>
                <a:pt x="0" y="335495"/>
              </a:moveTo>
              <a:lnTo>
                <a:pt x="98483" y="335495"/>
              </a:lnTo>
              <a:lnTo>
                <a:pt x="98483" y="0"/>
              </a:lnTo>
              <a:lnTo>
                <a:pt x="196966" y="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47018" y="1454747"/>
        <a:ext cx="19452" cy="19452"/>
      </dsp:txXfrm>
    </dsp:sp>
    <dsp:sp modelId="{738E5A80-9567-4406-BD38-66466B0054F0}">
      <dsp:nvSpPr>
        <dsp:cNvPr id="0" name=""/>
        <dsp:cNvSpPr/>
      </dsp:nvSpPr>
      <dsp:spPr>
        <a:xfrm>
          <a:off x="3424132" y="1325432"/>
          <a:ext cx="225804" cy="3067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12902" y="0"/>
              </a:lnTo>
              <a:lnTo>
                <a:pt x="112902" y="306788"/>
              </a:lnTo>
              <a:lnTo>
                <a:pt x="225804" y="306788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27511" y="1469303"/>
        <a:ext cx="19046" cy="19046"/>
      </dsp:txXfrm>
    </dsp:sp>
    <dsp:sp modelId="{E22E681E-58E3-45AF-AF87-966C78CC8226}">
      <dsp:nvSpPr>
        <dsp:cNvPr id="0" name=""/>
        <dsp:cNvSpPr/>
      </dsp:nvSpPr>
      <dsp:spPr>
        <a:xfrm>
          <a:off x="4634122" y="370791"/>
          <a:ext cx="201664" cy="5532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832" y="0"/>
              </a:lnTo>
              <a:lnTo>
                <a:pt x="100832" y="553238"/>
              </a:lnTo>
              <a:lnTo>
                <a:pt x="201664" y="553238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20233" y="632689"/>
        <a:ext cx="29442" cy="29442"/>
      </dsp:txXfrm>
    </dsp:sp>
    <dsp:sp modelId="{0A87F391-78A9-4CCD-801E-E2CD26DE1756}">
      <dsp:nvSpPr>
        <dsp:cNvPr id="0" name=""/>
        <dsp:cNvSpPr/>
      </dsp:nvSpPr>
      <dsp:spPr>
        <a:xfrm>
          <a:off x="4634122" y="370791"/>
          <a:ext cx="192216" cy="199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96108" y="0"/>
              </a:lnTo>
              <a:lnTo>
                <a:pt x="96108" y="199134"/>
              </a:lnTo>
              <a:lnTo>
                <a:pt x="192216" y="199134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23311" y="463440"/>
        <a:ext cx="13838" cy="13838"/>
      </dsp:txXfrm>
    </dsp:sp>
    <dsp:sp modelId="{A70C09A6-3973-41F3-A82A-B3B4C7CFE2E5}">
      <dsp:nvSpPr>
        <dsp:cNvPr id="0" name=""/>
        <dsp:cNvSpPr/>
      </dsp:nvSpPr>
      <dsp:spPr>
        <a:xfrm>
          <a:off x="4634122" y="155490"/>
          <a:ext cx="201664" cy="215301"/>
        </a:xfrm>
        <a:custGeom>
          <a:avLst/>
          <a:gdLst/>
          <a:ahLst/>
          <a:cxnLst/>
          <a:rect l="0" t="0" r="0" b="0"/>
          <a:pathLst>
            <a:path>
              <a:moveTo>
                <a:pt x="0" y="215301"/>
              </a:moveTo>
              <a:lnTo>
                <a:pt x="100832" y="215301"/>
              </a:lnTo>
              <a:lnTo>
                <a:pt x="100832" y="0"/>
              </a:lnTo>
              <a:lnTo>
                <a:pt x="201664" y="0"/>
              </a:lnTo>
            </a:path>
          </a:pathLst>
        </a:custGeom>
        <a:noFill/>
        <a:ln w="63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4727579" y="255766"/>
        <a:ext cx="14749" cy="14749"/>
      </dsp:txXfrm>
    </dsp:sp>
    <dsp:sp modelId="{0FCBC891-8CAE-4D47-BC52-B123789E3246}">
      <dsp:nvSpPr>
        <dsp:cNvPr id="0" name=""/>
        <dsp:cNvSpPr/>
      </dsp:nvSpPr>
      <dsp:spPr>
        <a:xfrm>
          <a:off x="3424132" y="370791"/>
          <a:ext cx="201664" cy="954640"/>
        </a:xfrm>
        <a:custGeom>
          <a:avLst/>
          <a:gdLst/>
          <a:ahLst/>
          <a:cxnLst/>
          <a:rect l="0" t="0" r="0" b="0"/>
          <a:pathLst>
            <a:path>
              <a:moveTo>
                <a:pt x="0" y="954640"/>
              </a:moveTo>
              <a:lnTo>
                <a:pt x="100832" y="954640"/>
              </a:lnTo>
              <a:lnTo>
                <a:pt x="100832" y="0"/>
              </a:lnTo>
              <a:lnTo>
                <a:pt x="201664" y="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500572" y="823719"/>
        <a:ext cx="48785" cy="48785"/>
      </dsp:txXfrm>
    </dsp:sp>
    <dsp:sp modelId="{CF3A7AAC-247F-47A4-83E1-B887C006E614}">
      <dsp:nvSpPr>
        <dsp:cNvPr id="0" name=""/>
        <dsp:cNvSpPr/>
      </dsp:nvSpPr>
      <dsp:spPr>
        <a:xfrm>
          <a:off x="2214142" y="1325432"/>
          <a:ext cx="201664" cy="2576691"/>
        </a:xfrm>
        <a:custGeom>
          <a:avLst/>
          <a:gdLst/>
          <a:ahLst/>
          <a:cxnLst/>
          <a:rect l="0" t="0" r="0" b="0"/>
          <a:pathLst>
            <a:path>
              <a:moveTo>
                <a:pt x="0" y="2576691"/>
              </a:moveTo>
              <a:lnTo>
                <a:pt x="100832" y="2576691"/>
              </a:lnTo>
              <a:lnTo>
                <a:pt x="100832" y="0"/>
              </a:lnTo>
              <a:lnTo>
                <a:pt x="201664" y="0"/>
              </a:lnTo>
            </a:path>
          </a:pathLst>
        </a:custGeom>
        <a:noFill/>
        <a:ln w="6350" cap="flat" cmpd="sng" algn="ctr">
          <a:solidFill>
            <a:schemeClr val="dk1"/>
          </a:solidFill>
          <a:prstDash val="solid"/>
          <a:miter lim="800000"/>
          <a:headEnd type="none" w="med" len="med"/>
          <a:tailEnd type="none" w="med" len="med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2250360" y="2549163"/>
        <a:ext cx="129228" cy="129228"/>
      </dsp:txXfrm>
    </dsp:sp>
    <dsp:sp modelId="{C02FE3F9-8183-42D4-80E5-1555A4AA5DB7}">
      <dsp:nvSpPr>
        <dsp:cNvPr id="0" name=""/>
        <dsp:cNvSpPr/>
      </dsp:nvSpPr>
      <dsp:spPr>
        <a:xfrm rot="16200000">
          <a:off x="1251444" y="3748415"/>
          <a:ext cx="1617979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城市共享停车管理系统</a:t>
          </a:r>
        </a:p>
      </dsp:txBody>
      <dsp:txXfrm>
        <a:off x="1251444" y="3748415"/>
        <a:ext cx="1617979" cy="307416"/>
      </dsp:txXfrm>
    </dsp:sp>
    <dsp:sp modelId="{85D101A1-1CAB-4889-BBD3-73B320EC80D2}">
      <dsp:nvSpPr>
        <dsp:cNvPr id="0" name=""/>
        <dsp:cNvSpPr/>
      </dsp:nvSpPr>
      <dsp:spPr>
        <a:xfrm>
          <a:off x="2415807" y="1171724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司机管理</a:t>
          </a:r>
        </a:p>
      </dsp:txBody>
      <dsp:txXfrm>
        <a:off x="2415807" y="1171724"/>
        <a:ext cx="1008324" cy="307416"/>
      </dsp:txXfrm>
    </dsp:sp>
    <dsp:sp modelId="{1E18F2AA-BDFD-4FA5-92E4-85994317BD0F}">
      <dsp:nvSpPr>
        <dsp:cNvPr id="0" name=""/>
        <dsp:cNvSpPr/>
      </dsp:nvSpPr>
      <dsp:spPr>
        <a:xfrm>
          <a:off x="3625797" y="21708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司机个人信息管理</a:t>
          </a:r>
        </a:p>
      </dsp:txBody>
      <dsp:txXfrm>
        <a:off x="3625797" y="217083"/>
        <a:ext cx="1008324" cy="307416"/>
      </dsp:txXfrm>
    </dsp:sp>
    <dsp:sp modelId="{96C36842-373C-48C0-A6FC-E4A88A4FF87C}">
      <dsp:nvSpPr>
        <dsp:cNvPr id="0" name=""/>
        <dsp:cNvSpPr/>
      </dsp:nvSpPr>
      <dsp:spPr>
        <a:xfrm>
          <a:off x="4835787" y="1781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登录个人界面</a:t>
          </a:r>
        </a:p>
      </dsp:txBody>
      <dsp:txXfrm>
        <a:off x="4835787" y="1781"/>
        <a:ext cx="1008324" cy="307416"/>
      </dsp:txXfrm>
    </dsp:sp>
    <dsp:sp modelId="{78FD873B-210A-4765-8B13-A2F4DF6CCF4A}">
      <dsp:nvSpPr>
        <dsp:cNvPr id="0" name=""/>
        <dsp:cNvSpPr/>
      </dsp:nvSpPr>
      <dsp:spPr>
        <a:xfrm>
          <a:off x="4826339" y="416218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查看个人信息</a:t>
          </a:r>
        </a:p>
      </dsp:txBody>
      <dsp:txXfrm>
        <a:off x="4826339" y="416218"/>
        <a:ext cx="1008324" cy="307416"/>
      </dsp:txXfrm>
    </dsp:sp>
    <dsp:sp modelId="{DD18CCA0-8DEC-4939-86C2-AA06A17B79F9}">
      <dsp:nvSpPr>
        <dsp:cNvPr id="0" name=""/>
        <dsp:cNvSpPr/>
      </dsp:nvSpPr>
      <dsp:spPr>
        <a:xfrm>
          <a:off x="4835787" y="770322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修改个人信息</a:t>
          </a:r>
        </a:p>
      </dsp:txBody>
      <dsp:txXfrm>
        <a:off x="4835787" y="770322"/>
        <a:ext cx="1008324" cy="307416"/>
      </dsp:txXfrm>
    </dsp:sp>
    <dsp:sp modelId="{8ADE5902-CC36-4564-B150-B550F4A62F8E}">
      <dsp:nvSpPr>
        <dsp:cNvPr id="0" name=""/>
        <dsp:cNvSpPr/>
      </dsp:nvSpPr>
      <dsp:spPr>
        <a:xfrm>
          <a:off x="3649936" y="147851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目的地查询</a:t>
          </a:r>
        </a:p>
      </dsp:txBody>
      <dsp:txXfrm>
        <a:off x="3649936" y="1478513"/>
        <a:ext cx="1008324" cy="307416"/>
      </dsp:txXfrm>
    </dsp:sp>
    <dsp:sp modelId="{2BD02AE1-E4F8-47AB-9126-E14E47136CE5}">
      <dsp:nvSpPr>
        <dsp:cNvPr id="0" name=""/>
        <dsp:cNvSpPr/>
      </dsp:nvSpPr>
      <dsp:spPr>
        <a:xfrm>
          <a:off x="4855227" y="1143018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查看目的地</a:t>
          </a:r>
        </a:p>
      </dsp:txBody>
      <dsp:txXfrm>
        <a:off x="4855227" y="1143018"/>
        <a:ext cx="1008324" cy="307416"/>
      </dsp:txXfrm>
    </dsp:sp>
    <dsp:sp modelId="{BB3B9843-E5DC-46A7-9E3A-F64CBCC3B64D}">
      <dsp:nvSpPr>
        <dsp:cNvPr id="0" name=""/>
        <dsp:cNvSpPr/>
      </dsp:nvSpPr>
      <dsp:spPr>
        <a:xfrm>
          <a:off x="4842250" y="1481999"/>
          <a:ext cx="1223541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目的地附近停车场预约</a:t>
          </a:r>
        </a:p>
      </dsp:txBody>
      <dsp:txXfrm>
        <a:off x="4842250" y="1481999"/>
        <a:ext cx="1223541" cy="307416"/>
      </dsp:txXfrm>
    </dsp:sp>
    <dsp:sp modelId="{887D5BFA-5BFD-4CB8-BD8B-A2252F761B41}">
      <dsp:nvSpPr>
        <dsp:cNvPr id="0" name=""/>
        <dsp:cNvSpPr/>
      </dsp:nvSpPr>
      <dsp:spPr>
        <a:xfrm>
          <a:off x="4861670" y="1821669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目的地导航</a:t>
          </a:r>
        </a:p>
      </dsp:txBody>
      <dsp:txXfrm>
        <a:off x="4861670" y="1821669"/>
        <a:ext cx="1008324" cy="307416"/>
      </dsp:txXfrm>
    </dsp:sp>
    <dsp:sp modelId="{CDD6CB84-0DE2-4221-9677-200EEDDB86B4}">
      <dsp:nvSpPr>
        <dsp:cNvPr id="0" name=""/>
        <dsp:cNvSpPr/>
      </dsp:nvSpPr>
      <dsp:spPr>
        <a:xfrm>
          <a:off x="3625797" y="2291841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计费错误申请</a:t>
          </a:r>
        </a:p>
      </dsp:txBody>
      <dsp:txXfrm>
        <a:off x="3625797" y="2291841"/>
        <a:ext cx="1008324" cy="307416"/>
      </dsp:txXfrm>
    </dsp:sp>
    <dsp:sp modelId="{CC725045-0397-49CE-BAAF-7AF784262DAF}">
      <dsp:nvSpPr>
        <dsp:cNvPr id="0" name=""/>
        <dsp:cNvSpPr/>
      </dsp:nvSpPr>
      <dsp:spPr>
        <a:xfrm>
          <a:off x="4835787" y="2290971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提出申请并提交凭证</a:t>
          </a:r>
        </a:p>
      </dsp:txBody>
      <dsp:txXfrm>
        <a:off x="4835787" y="2290971"/>
        <a:ext cx="1008324" cy="307416"/>
      </dsp:txXfrm>
    </dsp:sp>
    <dsp:sp modelId="{962C59CF-3D24-4EA6-901A-E727EF1D489F}">
      <dsp:nvSpPr>
        <dsp:cNvPr id="0" name=""/>
        <dsp:cNvSpPr/>
      </dsp:nvSpPr>
      <dsp:spPr>
        <a:xfrm>
          <a:off x="2415807" y="4324820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停车场管理员管理</a:t>
          </a:r>
        </a:p>
      </dsp:txBody>
      <dsp:txXfrm>
        <a:off x="2415807" y="4324820"/>
        <a:ext cx="1008324" cy="307416"/>
      </dsp:txXfrm>
    </dsp:sp>
    <dsp:sp modelId="{DF4C8325-DC9D-4AFD-A907-CE1756F08378}">
      <dsp:nvSpPr>
        <dsp:cNvPr id="0" name=""/>
        <dsp:cNvSpPr/>
      </dsp:nvSpPr>
      <dsp:spPr>
        <a:xfrm>
          <a:off x="3625797" y="3268078"/>
          <a:ext cx="1529558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停车场管理员个人信息管理</a:t>
          </a:r>
        </a:p>
      </dsp:txBody>
      <dsp:txXfrm>
        <a:off x="3625797" y="3268078"/>
        <a:ext cx="1529558" cy="307416"/>
      </dsp:txXfrm>
    </dsp:sp>
    <dsp:sp modelId="{D72B4DEA-1237-452B-8829-C72A6F914F89}">
      <dsp:nvSpPr>
        <dsp:cNvPr id="0" name=""/>
        <dsp:cNvSpPr/>
      </dsp:nvSpPr>
      <dsp:spPr>
        <a:xfrm>
          <a:off x="5357020" y="2691672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登录个人界面</a:t>
          </a:r>
        </a:p>
      </dsp:txBody>
      <dsp:txXfrm>
        <a:off x="5357020" y="2691672"/>
        <a:ext cx="1008324" cy="307416"/>
      </dsp:txXfrm>
    </dsp:sp>
    <dsp:sp modelId="{90E08D25-B2D7-4420-AD42-1638029B152D}">
      <dsp:nvSpPr>
        <dsp:cNvPr id="0" name=""/>
        <dsp:cNvSpPr/>
      </dsp:nvSpPr>
      <dsp:spPr>
        <a:xfrm>
          <a:off x="5357020" y="3075942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查看个人信息</a:t>
          </a:r>
        </a:p>
      </dsp:txBody>
      <dsp:txXfrm>
        <a:off x="5357020" y="3075942"/>
        <a:ext cx="1008324" cy="307416"/>
      </dsp:txXfrm>
    </dsp:sp>
    <dsp:sp modelId="{A6F96AA2-E228-4491-81B1-7E4FC3A9D1BB}">
      <dsp:nvSpPr>
        <dsp:cNvPr id="0" name=""/>
        <dsp:cNvSpPr/>
      </dsp:nvSpPr>
      <dsp:spPr>
        <a:xfrm>
          <a:off x="5357020" y="346021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修改个人信息</a:t>
          </a:r>
        </a:p>
      </dsp:txBody>
      <dsp:txXfrm>
        <a:off x="5357020" y="3460213"/>
        <a:ext cx="1008324" cy="307416"/>
      </dsp:txXfrm>
    </dsp:sp>
    <dsp:sp modelId="{1DCBEE57-A7E4-403F-A151-7A8B69886099}">
      <dsp:nvSpPr>
        <dsp:cNvPr id="0" name=""/>
        <dsp:cNvSpPr/>
      </dsp:nvSpPr>
      <dsp:spPr>
        <a:xfrm>
          <a:off x="5357020" y="384448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修改停车场信息</a:t>
          </a:r>
        </a:p>
      </dsp:txBody>
      <dsp:txXfrm>
        <a:off x="5357020" y="3844483"/>
        <a:ext cx="1008324" cy="307416"/>
      </dsp:txXfrm>
    </dsp:sp>
    <dsp:sp modelId="{09FC0067-FD37-4655-8970-2755728912D4}">
      <dsp:nvSpPr>
        <dsp:cNvPr id="0" name=""/>
        <dsp:cNvSpPr/>
      </dsp:nvSpPr>
      <dsp:spPr>
        <a:xfrm>
          <a:off x="3625797" y="3652348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成绩输入</a:t>
          </a:r>
          <a:endParaRPr lang="en-US" altLang="zh-CN" sz="800" kern="1200" dirty="0"/>
        </a:p>
      </dsp:txBody>
      <dsp:txXfrm>
        <a:off x="3625797" y="3652348"/>
        <a:ext cx="1008324" cy="307416"/>
      </dsp:txXfrm>
    </dsp:sp>
    <dsp:sp modelId="{F05ED5F7-DEC8-445D-8EC9-C33055AD44A8}">
      <dsp:nvSpPr>
        <dsp:cNvPr id="0" name=""/>
        <dsp:cNvSpPr/>
      </dsp:nvSpPr>
      <dsp:spPr>
        <a:xfrm>
          <a:off x="3625797" y="4420888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计费规则管理</a:t>
          </a:r>
        </a:p>
      </dsp:txBody>
      <dsp:txXfrm>
        <a:off x="3625797" y="4420888"/>
        <a:ext cx="1008324" cy="307416"/>
      </dsp:txXfrm>
    </dsp:sp>
    <dsp:sp modelId="{3A061AFD-8211-4A59-AC76-831416E2E22B}">
      <dsp:nvSpPr>
        <dsp:cNvPr id="0" name=""/>
        <dsp:cNvSpPr/>
      </dsp:nvSpPr>
      <dsp:spPr>
        <a:xfrm>
          <a:off x="4835787" y="422875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查看当前计费规则</a:t>
          </a:r>
        </a:p>
      </dsp:txBody>
      <dsp:txXfrm>
        <a:off x="4835787" y="4228753"/>
        <a:ext cx="1008324" cy="307416"/>
      </dsp:txXfrm>
    </dsp:sp>
    <dsp:sp modelId="{F7FBF1B3-8AAF-4B94-BDA9-5F7656C41548}">
      <dsp:nvSpPr>
        <dsp:cNvPr id="0" name=""/>
        <dsp:cNvSpPr/>
      </dsp:nvSpPr>
      <dsp:spPr>
        <a:xfrm>
          <a:off x="4835787" y="461302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输入新的规则</a:t>
          </a:r>
        </a:p>
      </dsp:txBody>
      <dsp:txXfrm>
        <a:off x="4835787" y="4613023"/>
        <a:ext cx="1008324" cy="307416"/>
      </dsp:txXfrm>
    </dsp:sp>
    <dsp:sp modelId="{D149B698-3AA0-4E21-A63A-BE83F797ED65}">
      <dsp:nvSpPr>
        <dsp:cNvPr id="0" name=""/>
        <dsp:cNvSpPr/>
      </dsp:nvSpPr>
      <dsp:spPr>
        <a:xfrm>
          <a:off x="3625797" y="538156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计费错误管理</a:t>
          </a:r>
        </a:p>
      </dsp:txBody>
      <dsp:txXfrm>
        <a:off x="3625797" y="5381563"/>
        <a:ext cx="1008324" cy="307416"/>
      </dsp:txXfrm>
    </dsp:sp>
    <dsp:sp modelId="{3863AD9D-B039-4BC5-A592-B662916D20C7}">
      <dsp:nvSpPr>
        <dsp:cNvPr id="0" name=""/>
        <dsp:cNvSpPr/>
      </dsp:nvSpPr>
      <dsp:spPr>
        <a:xfrm>
          <a:off x="4835787" y="4997293"/>
          <a:ext cx="1247136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发现错误获得修改权限</a:t>
          </a:r>
        </a:p>
      </dsp:txBody>
      <dsp:txXfrm>
        <a:off x="4835787" y="4997293"/>
        <a:ext cx="1247136" cy="307416"/>
      </dsp:txXfrm>
    </dsp:sp>
    <dsp:sp modelId="{4034B15E-89E1-4220-BBE9-B6A1F1467737}">
      <dsp:nvSpPr>
        <dsp:cNvPr id="0" name=""/>
        <dsp:cNvSpPr/>
      </dsp:nvSpPr>
      <dsp:spPr>
        <a:xfrm>
          <a:off x="4835787" y="538156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修正费用</a:t>
          </a:r>
        </a:p>
      </dsp:txBody>
      <dsp:txXfrm>
        <a:off x="4835787" y="5381563"/>
        <a:ext cx="1008324" cy="307416"/>
      </dsp:txXfrm>
    </dsp:sp>
    <dsp:sp modelId="{B577DC00-CB8D-4EA6-B790-D9E63715975E}">
      <dsp:nvSpPr>
        <dsp:cNvPr id="0" name=""/>
        <dsp:cNvSpPr/>
      </dsp:nvSpPr>
      <dsp:spPr>
        <a:xfrm>
          <a:off x="4835787" y="576583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回退</a:t>
          </a:r>
          <a:r>
            <a:rPr lang="en-US" altLang="zh-CN" sz="800" kern="1200" dirty="0"/>
            <a:t>/</a:t>
          </a:r>
          <a:r>
            <a:rPr lang="zh-CN" altLang="en-US" sz="800" kern="1200"/>
            <a:t>收取费用</a:t>
          </a:r>
          <a:endParaRPr lang="zh-CN" altLang="en-US" sz="800" kern="1200" dirty="0"/>
        </a:p>
      </dsp:txBody>
      <dsp:txXfrm>
        <a:off x="4835787" y="5765833"/>
        <a:ext cx="1008324" cy="307416"/>
      </dsp:txXfrm>
    </dsp:sp>
    <dsp:sp modelId="{5FF648A9-EB04-4AF0-8BF9-850C14923F02}">
      <dsp:nvSpPr>
        <dsp:cNvPr id="0" name=""/>
        <dsp:cNvSpPr/>
      </dsp:nvSpPr>
      <dsp:spPr>
        <a:xfrm>
          <a:off x="2415807" y="615010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系统管理员</a:t>
          </a:r>
        </a:p>
      </dsp:txBody>
      <dsp:txXfrm>
        <a:off x="2415807" y="6150103"/>
        <a:ext cx="1008324" cy="307416"/>
      </dsp:txXfrm>
    </dsp:sp>
    <dsp:sp modelId="{478180A7-9448-4A32-B21E-F8C82E299102}">
      <dsp:nvSpPr>
        <dsp:cNvPr id="0" name=""/>
        <dsp:cNvSpPr/>
      </dsp:nvSpPr>
      <dsp:spPr>
        <a:xfrm>
          <a:off x="3625797" y="615010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用户管理</a:t>
          </a:r>
        </a:p>
      </dsp:txBody>
      <dsp:txXfrm>
        <a:off x="3625797" y="6150103"/>
        <a:ext cx="1008324" cy="307416"/>
      </dsp:txXfrm>
    </dsp:sp>
    <dsp:sp modelId="{7E6D9338-77D1-4FB5-AEE8-B221845E26B4}">
      <dsp:nvSpPr>
        <dsp:cNvPr id="0" name=""/>
        <dsp:cNvSpPr/>
      </dsp:nvSpPr>
      <dsp:spPr>
        <a:xfrm>
          <a:off x="4835787" y="6150103"/>
          <a:ext cx="1008324" cy="307416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查看、修改各个用户的个人信息及权限</a:t>
          </a:r>
        </a:p>
      </dsp:txBody>
      <dsp:txXfrm>
        <a:off x="4835787" y="6150103"/>
        <a:ext cx="1008324" cy="307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C3AB7-9D5C-407B-9EB9-2925693ED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D76D4C-0B1A-4569-82EA-E6BB3E36C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FAAD9-F34F-4299-B6D0-2509E7D3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6CE39-024F-4EA9-9E54-D05C9C9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042CBD-E351-4366-976E-155E9E5F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7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67970-3FAC-4565-B5CB-9F8C68231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6208B3-C3F8-4493-98E5-D7385F19F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EA0AA9-9F3B-4259-AA31-B6B726DC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31C00-3F49-476B-8D81-62FAD1605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21A04-CAB2-463F-8536-1FE07062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897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AD16DD-49E0-44C5-88F9-74D266B59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CD1466-4E9D-41E6-BD8D-F74E7CD2B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83DF60-EE0D-4A98-B809-A2A4E534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66AD0C-D7FC-4014-A8FC-1156DF3B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BF1C23-73C3-46FD-B8B6-C1674537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37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E9EB0-8C3F-4B38-8909-EB03BE58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4D4CE2-F8AC-4867-BE70-F36ACFAB3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B46F8-DD2F-49D9-AE2A-ED3C16EE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292F86-4204-4835-8D94-BDDA84BEC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19EF60-57A7-445A-AA20-D29E0C34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EDE4F-32BB-46EA-B90E-3F028DA9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E7671E-115B-4E72-89EC-28E3037A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7E7280-5E65-471A-9438-F02DB7FA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295BB2-6B6E-4327-B67C-DE0215CE1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58C2D6-42E1-4AAE-A71D-4E697D2C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37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A8606-817B-4291-A023-88358D06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6E2630-3407-468B-8EB1-6A6CB5FB70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8A7D5-27D7-41DD-AC39-D345E5D73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7724F0-88DD-4304-AFB3-8952BAB2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178F37-010B-4648-875B-8BD53722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790450-5084-4B45-8025-2A2122F59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07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83B5F-D728-46BE-A3A6-DB924F8F8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CD2D7D-6443-499A-B22B-DA3DE45A5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886418-514F-4494-BE99-B2CB07FA7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F8F9087-2190-4C34-ADF0-FE5294F16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7A68B6-B749-4EE6-8B8C-560DDFB87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E469626-9952-4921-9648-AD10622E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7F1898-3627-4E48-AD35-B4062083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8A87DE-1F67-4C6D-AE79-464DF29A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054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C9686-A6C2-49DB-AEFE-6A0A1232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E36D76-0090-4445-9328-F49ADE548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EFE980-D6FD-4AB4-8AB1-3A00D935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A29D840-79AC-4837-9BD4-D9B33E20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19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864298-7B93-4FB4-8D0F-EB8891B2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F8E180-F034-41FF-8E99-CCBF48C1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5FF05B-03F2-4243-9233-EA82F135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98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AF7EE-2E57-4F09-93BA-04886E984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82F2FF-EF63-400A-BD7E-02BD8421E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3047F5-0683-4175-AB4C-3DBD3DB5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6640F0-22D1-41CF-AFF7-8B8C04BAD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F23C70-B718-4EAB-ADDF-D1C0D1044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B8D3A-9CAD-488A-8653-8CA0C830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8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30CB3-6675-4243-8145-0021E49A6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F5D2C3-FC3D-4B3D-9FA0-C1EBE9009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F20862-7519-4854-B72C-14638FBE4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D224AB-868A-4F77-8FD5-AB0877D7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A4358-8493-4414-8631-671A8250B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BF88D0-A117-4C7F-9F23-C54682224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76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334886-6F0A-446D-B6DA-F5193645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081ED-18AC-4081-827C-B4B7ED5AA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7157C-7D93-4722-AD08-8099D695E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381AC-A8C5-4A53-9B16-AE440213173C}" type="datetimeFigureOut">
              <a:rPr lang="zh-CN" altLang="en-US" smtClean="0"/>
              <a:t>2018/12/14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0CC7A-E0A2-4D76-B111-AB4617F0D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50378-F61A-4897-875F-CDAAF7F6D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D90FB-A05C-4087-971B-2370A378B4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74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E8D651-1237-4D32-AC3F-8E498D7E6909}"/>
              </a:ext>
            </a:extLst>
          </p:cNvPr>
          <p:cNvSpPr/>
          <p:nvPr/>
        </p:nvSpPr>
        <p:spPr>
          <a:xfrm>
            <a:off x="4557714" y="2716566"/>
            <a:ext cx="1321248" cy="1522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城市共享停车管理系统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777F0B-8E24-4E7D-98EC-1686C0DD4C08}"/>
              </a:ext>
            </a:extLst>
          </p:cNvPr>
          <p:cNvSpPr/>
          <p:nvPr/>
        </p:nvSpPr>
        <p:spPr>
          <a:xfrm>
            <a:off x="2084055" y="2068623"/>
            <a:ext cx="1579371" cy="529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司机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B8A632-FF31-4F21-BE9D-78FC55C87EB3}"/>
              </a:ext>
            </a:extLst>
          </p:cNvPr>
          <p:cNvSpPr/>
          <p:nvPr/>
        </p:nvSpPr>
        <p:spPr>
          <a:xfrm>
            <a:off x="2084056" y="4305838"/>
            <a:ext cx="1579371" cy="5048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停车场管理员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E440A0-2841-4D68-BF2E-AD173692D9BD}"/>
              </a:ext>
            </a:extLst>
          </p:cNvPr>
          <p:cNvSpPr/>
          <p:nvPr/>
        </p:nvSpPr>
        <p:spPr>
          <a:xfrm>
            <a:off x="6653963" y="3081674"/>
            <a:ext cx="1465229" cy="79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系统管理员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8ABFC04-E31D-461D-88DB-FBBA0D4CD8E5}"/>
              </a:ext>
            </a:extLst>
          </p:cNvPr>
          <p:cNvSpPr/>
          <p:nvPr/>
        </p:nvSpPr>
        <p:spPr>
          <a:xfrm>
            <a:off x="3617117" y="713181"/>
            <a:ext cx="1914526" cy="119777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系统边界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34A1A46-9C36-4318-BB6F-2211B132C7F5}"/>
              </a:ext>
            </a:extLst>
          </p:cNvPr>
          <p:cNvSpPr/>
          <p:nvPr/>
        </p:nvSpPr>
        <p:spPr>
          <a:xfrm>
            <a:off x="5150992" y="5292605"/>
            <a:ext cx="1321248" cy="85218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数据库</a:t>
            </a:r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A30F1B67-D8D4-4CEA-A3B7-2F8632BF07BA}"/>
              </a:ext>
            </a:extLst>
          </p:cNvPr>
          <p:cNvCxnSpPr>
            <a:cxnSpLocks/>
            <a:stCxn id="9" idx="4"/>
            <a:endCxn id="4" idx="0"/>
          </p:cNvCxnSpPr>
          <p:nvPr/>
        </p:nvCxnSpPr>
        <p:spPr>
          <a:xfrm rot="16200000" flipH="1">
            <a:off x="4493552" y="1991779"/>
            <a:ext cx="805615" cy="643958"/>
          </a:xfrm>
          <a:prstGeom prst="bentConnector3">
            <a:avLst/>
          </a:prstGeom>
          <a:ln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09FE7AE-8CED-4AB8-9CD3-93239BF3A15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663426" y="2333375"/>
            <a:ext cx="894288" cy="1144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C05C9DB-F95E-4E64-82B1-457FCB7FC0A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3663427" y="3477595"/>
            <a:ext cx="894287" cy="108065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92CEA61-2D38-4BD0-A234-0F9C0850A49E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5878962" y="3477595"/>
            <a:ext cx="7750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580451EB-D143-46EE-892C-5C77844966AD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4987986" y="4468975"/>
            <a:ext cx="1053982" cy="59327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783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4E896A24-0494-4769-BF90-6717A694AA35}"/>
              </a:ext>
            </a:extLst>
          </p:cNvPr>
          <p:cNvCxnSpPr>
            <a:cxnSpLocks/>
            <a:stCxn id="46" idx="0"/>
            <a:endCxn id="13" idx="2"/>
          </p:cNvCxnSpPr>
          <p:nvPr/>
        </p:nvCxnSpPr>
        <p:spPr>
          <a:xfrm flipH="1" flipV="1">
            <a:off x="6096000" y="2442415"/>
            <a:ext cx="62643" cy="107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C6E7B36E-DA9C-4EE9-B392-9D7F2C798A4F}"/>
              </a:ext>
            </a:extLst>
          </p:cNvPr>
          <p:cNvGrpSpPr/>
          <p:nvPr/>
        </p:nvGrpSpPr>
        <p:grpSpPr>
          <a:xfrm>
            <a:off x="2537637" y="1260020"/>
            <a:ext cx="4661464" cy="5353451"/>
            <a:chOff x="2687052" y="1255295"/>
            <a:chExt cx="6817895" cy="39624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D2B1367-278B-4CEB-9AD4-D2E5E6EDD898}"/>
                </a:ext>
              </a:extLst>
            </p:cNvPr>
            <p:cNvSpPr/>
            <p:nvPr/>
          </p:nvSpPr>
          <p:spPr>
            <a:xfrm>
              <a:off x="2687052" y="1255295"/>
              <a:ext cx="6817895" cy="3962400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EDA4DFB-995B-48D9-AAC4-57B0685A0365}"/>
                </a:ext>
              </a:extLst>
            </p:cNvPr>
            <p:cNvSpPr txBox="1"/>
            <p:nvPr/>
          </p:nvSpPr>
          <p:spPr>
            <a:xfrm>
              <a:off x="2749976" y="1282901"/>
              <a:ext cx="3117422" cy="22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FF0000"/>
                  </a:solidFill>
                </a:rPr>
                <a:t>城市共享停车管理系统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638D5F8D-DA28-4F62-93C7-9E3A7FB623BB}"/>
              </a:ext>
            </a:extLst>
          </p:cNvPr>
          <p:cNvSpPr/>
          <p:nvPr/>
        </p:nvSpPr>
        <p:spPr>
          <a:xfrm>
            <a:off x="4470360" y="424130"/>
            <a:ext cx="1268143" cy="291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系统管理员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8A23E7-A480-4415-BE7D-26B23AE4987F}"/>
              </a:ext>
            </a:extLst>
          </p:cNvPr>
          <p:cNvSpPr/>
          <p:nvPr/>
        </p:nvSpPr>
        <p:spPr>
          <a:xfrm>
            <a:off x="941276" y="4402711"/>
            <a:ext cx="1280020" cy="2916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停车场管理员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279090-2B57-4701-B9D4-1D85488C1323}"/>
              </a:ext>
            </a:extLst>
          </p:cNvPr>
          <p:cNvSpPr/>
          <p:nvPr/>
        </p:nvSpPr>
        <p:spPr>
          <a:xfrm>
            <a:off x="4535655" y="1605094"/>
            <a:ext cx="946621" cy="4152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用户管理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FC0C170-7D75-4C88-9713-CA6A23732808}"/>
              </a:ext>
            </a:extLst>
          </p:cNvPr>
          <p:cNvSpPr/>
          <p:nvPr/>
        </p:nvSpPr>
        <p:spPr>
          <a:xfrm>
            <a:off x="2997815" y="4402711"/>
            <a:ext cx="1245074" cy="295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停车场管理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9EF419A-D618-432F-A216-0795DB61BFC2}"/>
              </a:ext>
            </a:extLst>
          </p:cNvPr>
          <p:cNvSpPr/>
          <p:nvPr/>
        </p:nvSpPr>
        <p:spPr>
          <a:xfrm>
            <a:off x="5473467" y="2059404"/>
            <a:ext cx="1245065" cy="38301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司机管理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4B4058-A7DA-4405-8BE2-37A49E49F518}"/>
              </a:ext>
            </a:extLst>
          </p:cNvPr>
          <p:cNvCxnSpPr>
            <a:cxnSpLocks/>
            <a:stCxn id="64" idx="1"/>
            <a:endCxn id="13" idx="3"/>
          </p:cNvCxnSpPr>
          <p:nvPr/>
        </p:nvCxnSpPr>
        <p:spPr>
          <a:xfrm flipH="1">
            <a:off x="6718532" y="2250909"/>
            <a:ext cx="1246646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E127D7-CD6B-489B-B032-C6B6C59A88B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5008966" y="715811"/>
            <a:ext cx="95466" cy="889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592AFB3-F162-4173-A07E-3639F4756FA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221296" y="4548552"/>
            <a:ext cx="776519" cy="19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图: 资料带 29">
            <a:extLst>
              <a:ext uri="{FF2B5EF4-FFF2-40B4-BE49-F238E27FC236}">
                <a16:creationId xmlns:a16="http://schemas.microsoft.com/office/drawing/2014/main" id="{9870A568-DB21-48F5-ADDF-E184C230B48F}"/>
              </a:ext>
            </a:extLst>
          </p:cNvPr>
          <p:cNvSpPr/>
          <p:nvPr/>
        </p:nvSpPr>
        <p:spPr>
          <a:xfrm>
            <a:off x="3094939" y="5511690"/>
            <a:ext cx="930455" cy="705838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停车车费规则信息</a:t>
            </a:r>
          </a:p>
        </p:txBody>
      </p:sp>
      <p:sp>
        <p:nvSpPr>
          <p:cNvPr id="46" name="流程图: 资料带 45">
            <a:extLst>
              <a:ext uri="{FF2B5EF4-FFF2-40B4-BE49-F238E27FC236}">
                <a16:creationId xmlns:a16="http://schemas.microsoft.com/office/drawing/2014/main" id="{DC72B929-09E6-4FB0-8C7D-9C89A3DE0E56}"/>
              </a:ext>
            </a:extLst>
          </p:cNvPr>
          <p:cNvSpPr/>
          <p:nvPr/>
        </p:nvSpPr>
        <p:spPr>
          <a:xfrm>
            <a:off x="5693415" y="3444951"/>
            <a:ext cx="930455" cy="705837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司机信息</a:t>
            </a:r>
          </a:p>
        </p:txBody>
      </p:sp>
      <p:sp>
        <p:nvSpPr>
          <p:cNvPr id="47" name="流程图: 资料带 46">
            <a:extLst>
              <a:ext uri="{FF2B5EF4-FFF2-40B4-BE49-F238E27FC236}">
                <a16:creationId xmlns:a16="http://schemas.microsoft.com/office/drawing/2014/main" id="{DB75C4A9-0E03-47CE-90CA-FD22FEBB7C5C}"/>
              </a:ext>
            </a:extLst>
          </p:cNvPr>
          <p:cNvSpPr/>
          <p:nvPr/>
        </p:nvSpPr>
        <p:spPr>
          <a:xfrm>
            <a:off x="4805241" y="5299035"/>
            <a:ext cx="930459" cy="893907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停车场管理员权限信息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801D8A7-66DA-48E2-97E8-E8334BAF90A2}"/>
              </a:ext>
            </a:extLst>
          </p:cNvPr>
          <p:cNvSpPr/>
          <p:nvPr/>
        </p:nvSpPr>
        <p:spPr>
          <a:xfrm>
            <a:off x="7965178" y="2105068"/>
            <a:ext cx="951351" cy="2916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司机</a:t>
            </a:r>
          </a:p>
        </p:txBody>
      </p: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0A236B06-5A93-4204-8550-AA59C9CE5E5D}"/>
              </a:ext>
            </a:extLst>
          </p:cNvPr>
          <p:cNvCxnSpPr>
            <a:cxnSpLocks/>
            <a:stCxn id="12" idx="2"/>
            <a:endCxn id="30" idx="0"/>
          </p:cNvCxnSpPr>
          <p:nvPr/>
        </p:nvCxnSpPr>
        <p:spPr>
          <a:xfrm flipH="1">
            <a:off x="3560167" y="4698197"/>
            <a:ext cx="60185" cy="884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4ED95156-EDA4-4C3B-9901-188E32168F9D}"/>
              </a:ext>
            </a:extLst>
          </p:cNvPr>
          <p:cNvCxnSpPr>
            <a:cxnSpLocks/>
            <a:stCxn id="47" idx="0"/>
            <a:endCxn id="12" idx="2"/>
          </p:cNvCxnSpPr>
          <p:nvPr/>
        </p:nvCxnSpPr>
        <p:spPr>
          <a:xfrm flipH="1" flipV="1">
            <a:off x="3620352" y="4698197"/>
            <a:ext cx="1650119" cy="690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77618585-2A41-46F2-9C61-4A25ECE23192}"/>
              </a:ext>
            </a:extLst>
          </p:cNvPr>
          <p:cNvCxnSpPr>
            <a:cxnSpLocks/>
            <a:stCxn id="10" idx="1"/>
            <a:endCxn id="12" idx="0"/>
          </p:cNvCxnSpPr>
          <p:nvPr/>
        </p:nvCxnSpPr>
        <p:spPr>
          <a:xfrm rot="10800000" flipV="1">
            <a:off x="3620353" y="1812699"/>
            <a:ext cx="915303" cy="259001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连接符: 曲线 266">
            <a:extLst>
              <a:ext uri="{FF2B5EF4-FFF2-40B4-BE49-F238E27FC236}">
                <a16:creationId xmlns:a16="http://schemas.microsoft.com/office/drawing/2014/main" id="{FADD76DB-E8C7-4FB1-9B30-246011E0B5E5}"/>
              </a:ext>
            </a:extLst>
          </p:cNvPr>
          <p:cNvCxnSpPr>
            <a:cxnSpLocks/>
            <a:stCxn id="10" idx="3"/>
            <a:endCxn id="13" idx="0"/>
          </p:cNvCxnSpPr>
          <p:nvPr/>
        </p:nvCxnSpPr>
        <p:spPr>
          <a:xfrm>
            <a:off x="5482276" y="1812699"/>
            <a:ext cx="613724" cy="2467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E063B286-910C-4A81-8D5B-2F096177CB7D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>
          <a:xfrm flipV="1">
            <a:off x="4242889" y="3797870"/>
            <a:ext cx="1450526" cy="752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流程图: 资料带 30">
            <a:extLst>
              <a:ext uri="{FF2B5EF4-FFF2-40B4-BE49-F238E27FC236}">
                <a16:creationId xmlns:a16="http://schemas.microsoft.com/office/drawing/2014/main" id="{930CF473-373A-46E4-8479-535EEF83B010}"/>
              </a:ext>
            </a:extLst>
          </p:cNvPr>
          <p:cNvSpPr/>
          <p:nvPr/>
        </p:nvSpPr>
        <p:spPr>
          <a:xfrm>
            <a:off x="3839574" y="3367440"/>
            <a:ext cx="930455" cy="705838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错误申请信息</a:t>
            </a:r>
          </a:p>
        </p:txBody>
      </p:sp>
      <p:cxnSp>
        <p:nvCxnSpPr>
          <p:cNvPr id="233" name="连接符: 曲线 232">
            <a:extLst>
              <a:ext uri="{FF2B5EF4-FFF2-40B4-BE49-F238E27FC236}">
                <a16:creationId xmlns:a16="http://schemas.microsoft.com/office/drawing/2014/main" id="{718C8912-B4C3-4700-830C-E4D925C6AD20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 rot="5400000">
            <a:off x="4702597" y="2044620"/>
            <a:ext cx="995609" cy="17911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连接符: 曲线 238">
            <a:extLst>
              <a:ext uri="{FF2B5EF4-FFF2-40B4-BE49-F238E27FC236}">
                <a16:creationId xmlns:a16="http://schemas.microsoft.com/office/drawing/2014/main" id="{94D2224D-EC3A-4602-8BCB-274E77BBB81E}"/>
              </a:ext>
            </a:extLst>
          </p:cNvPr>
          <p:cNvCxnSpPr>
            <a:cxnSpLocks/>
            <a:stCxn id="31" idx="2"/>
            <a:endCxn id="12" idx="0"/>
          </p:cNvCxnSpPr>
          <p:nvPr/>
        </p:nvCxnSpPr>
        <p:spPr>
          <a:xfrm rot="5400000">
            <a:off x="3762569" y="3860477"/>
            <a:ext cx="400017" cy="6844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045F2BB-2167-4B7A-87D2-F17AC312B06D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>
            <a:off x="5008966" y="2020303"/>
            <a:ext cx="1149677" cy="149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连接符: 曲线 146">
            <a:extLst>
              <a:ext uri="{FF2B5EF4-FFF2-40B4-BE49-F238E27FC236}">
                <a16:creationId xmlns:a16="http://schemas.microsoft.com/office/drawing/2014/main" id="{9D4B9231-954F-4ABE-BD15-E4C29D57558E}"/>
              </a:ext>
            </a:extLst>
          </p:cNvPr>
          <p:cNvCxnSpPr>
            <a:cxnSpLocks/>
            <a:stCxn id="10" idx="2"/>
            <a:endCxn id="47" idx="0"/>
          </p:cNvCxnSpPr>
          <p:nvPr/>
        </p:nvCxnSpPr>
        <p:spPr>
          <a:xfrm rot="16200000" flipH="1">
            <a:off x="3455657" y="3573611"/>
            <a:ext cx="3368123" cy="26150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152C73-CB2D-4719-87FD-ACB106E4483A}"/>
              </a:ext>
            </a:extLst>
          </p:cNvPr>
          <p:cNvCxnSpPr>
            <a:cxnSpLocks/>
            <a:stCxn id="13" idx="2"/>
            <a:endCxn id="46" idx="0"/>
          </p:cNvCxnSpPr>
          <p:nvPr/>
        </p:nvCxnSpPr>
        <p:spPr>
          <a:xfrm>
            <a:off x="6096000" y="2442415"/>
            <a:ext cx="62643" cy="10731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4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CB276F61-F50B-46B5-AEBC-FC650937BDEF}"/>
              </a:ext>
            </a:extLst>
          </p:cNvPr>
          <p:cNvGrpSpPr/>
          <p:nvPr/>
        </p:nvGrpSpPr>
        <p:grpSpPr>
          <a:xfrm>
            <a:off x="2963320" y="416091"/>
            <a:ext cx="5205321" cy="5868592"/>
            <a:chOff x="2193233" y="1255295"/>
            <a:chExt cx="8643598" cy="3962400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7F15615-A924-4EE7-9116-F0F4E52691AA}"/>
                </a:ext>
              </a:extLst>
            </p:cNvPr>
            <p:cNvSpPr/>
            <p:nvPr/>
          </p:nvSpPr>
          <p:spPr>
            <a:xfrm>
              <a:off x="2321195" y="1255295"/>
              <a:ext cx="8515636" cy="3962400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F3B053-1EDF-4BCE-97D6-119B064056CB}"/>
                </a:ext>
              </a:extLst>
            </p:cNvPr>
            <p:cNvSpPr txBox="1"/>
            <p:nvPr/>
          </p:nvSpPr>
          <p:spPr>
            <a:xfrm>
              <a:off x="2193233" y="1282901"/>
              <a:ext cx="2877468" cy="18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城市共享停车管理系统</a:t>
              </a: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28174A6-276E-496E-A740-1F32486165DC}"/>
              </a:ext>
            </a:extLst>
          </p:cNvPr>
          <p:cNvSpPr/>
          <p:nvPr/>
        </p:nvSpPr>
        <p:spPr>
          <a:xfrm>
            <a:off x="2032813" y="1243243"/>
            <a:ext cx="908567" cy="2026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系统管理员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793C3A-B6EB-4B41-B295-F6426079F63A}"/>
              </a:ext>
            </a:extLst>
          </p:cNvPr>
          <p:cNvSpPr/>
          <p:nvPr/>
        </p:nvSpPr>
        <p:spPr>
          <a:xfrm>
            <a:off x="1773653" y="3899547"/>
            <a:ext cx="1066790" cy="2026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停车场管理员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7459E7-3EDF-4E41-83BA-5EC73001758C}"/>
              </a:ext>
            </a:extLst>
          </p:cNvPr>
          <p:cNvSpPr/>
          <p:nvPr/>
        </p:nvSpPr>
        <p:spPr>
          <a:xfrm>
            <a:off x="3542729" y="1234902"/>
            <a:ext cx="750867" cy="210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用户管理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3891D4-2F45-4B2C-9F92-CE999B827AB3}"/>
              </a:ext>
            </a:extLst>
          </p:cNvPr>
          <p:cNvSpPr/>
          <p:nvPr/>
        </p:nvSpPr>
        <p:spPr>
          <a:xfrm>
            <a:off x="3382750" y="3480237"/>
            <a:ext cx="2135122" cy="1595912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59F867-9D83-4842-92D4-06266DC74029}"/>
              </a:ext>
            </a:extLst>
          </p:cNvPr>
          <p:cNvSpPr/>
          <p:nvPr/>
        </p:nvSpPr>
        <p:spPr>
          <a:xfrm>
            <a:off x="4779498" y="474526"/>
            <a:ext cx="3308736" cy="2220676"/>
          </a:xfrm>
          <a:prstGeom prst="rect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7066445-45A6-452B-963B-350DA3317B1D}"/>
              </a:ext>
            </a:extLst>
          </p:cNvPr>
          <p:cNvCxnSpPr>
            <a:cxnSpLocks/>
            <a:stCxn id="21" idx="2"/>
            <a:endCxn id="158" idx="0"/>
          </p:cNvCxnSpPr>
          <p:nvPr/>
        </p:nvCxnSpPr>
        <p:spPr>
          <a:xfrm>
            <a:off x="5385338" y="260025"/>
            <a:ext cx="18572" cy="368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624E1D-C740-4448-B098-EB29792EEC8B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941380" y="1340380"/>
            <a:ext cx="601349" cy="4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4258C21-5140-4669-89ED-F5185FFD94FD}"/>
              </a:ext>
            </a:extLst>
          </p:cNvPr>
          <p:cNvCxnSpPr>
            <a:cxnSpLocks/>
            <a:stCxn id="7" idx="3"/>
            <a:endCxn id="160" idx="1"/>
          </p:cNvCxnSpPr>
          <p:nvPr/>
        </p:nvCxnSpPr>
        <p:spPr>
          <a:xfrm flipV="1">
            <a:off x="2840443" y="3999579"/>
            <a:ext cx="702058" cy="12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EEEBB1AD-47C0-459D-AAA2-EFE2F42618DA}"/>
              </a:ext>
            </a:extLst>
          </p:cNvPr>
          <p:cNvSpPr/>
          <p:nvPr/>
        </p:nvSpPr>
        <p:spPr>
          <a:xfrm>
            <a:off x="5101808" y="69012"/>
            <a:ext cx="567060" cy="191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solidFill>
                  <a:schemeClr val="tx1"/>
                </a:solidFill>
              </a:rPr>
              <a:t>司机</a:t>
            </a:r>
          </a:p>
        </p:txBody>
      </p:sp>
      <p:sp>
        <p:nvSpPr>
          <p:cNvPr id="30" name="流程图: 资料带 29">
            <a:extLst>
              <a:ext uri="{FF2B5EF4-FFF2-40B4-BE49-F238E27FC236}">
                <a16:creationId xmlns:a16="http://schemas.microsoft.com/office/drawing/2014/main" id="{C481DDAA-022E-467D-AF04-28916895B846}"/>
              </a:ext>
            </a:extLst>
          </p:cNvPr>
          <p:cNvSpPr/>
          <p:nvPr/>
        </p:nvSpPr>
        <p:spPr>
          <a:xfrm>
            <a:off x="4548261" y="2777271"/>
            <a:ext cx="750867" cy="486145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错误申请信息</a:t>
            </a: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D2B96BAA-B653-45CA-97EE-5C5DF55484BC}"/>
              </a:ext>
            </a:extLst>
          </p:cNvPr>
          <p:cNvSpPr/>
          <p:nvPr/>
        </p:nvSpPr>
        <p:spPr>
          <a:xfrm>
            <a:off x="5093146" y="628498"/>
            <a:ext cx="621527" cy="210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司机个人信息</a:t>
            </a: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F84BFAC6-73E2-4632-B3D2-FFC7C2DE1BE4}"/>
              </a:ext>
            </a:extLst>
          </p:cNvPr>
          <p:cNvSpPr/>
          <p:nvPr/>
        </p:nvSpPr>
        <p:spPr>
          <a:xfrm>
            <a:off x="3542501" y="3885274"/>
            <a:ext cx="652302" cy="2286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管理员个人信息管理</a:t>
            </a: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3C768A82-8C06-4F6A-A61D-7B846AEDAA53}"/>
              </a:ext>
            </a:extLst>
          </p:cNvPr>
          <p:cNvSpPr/>
          <p:nvPr/>
        </p:nvSpPr>
        <p:spPr>
          <a:xfrm>
            <a:off x="5491319" y="903892"/>
            <a:ext cx="679862" cy="210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预约停车位</a:t>
            </a:r>
          </a:p>
        </p:txBody>
      </p:sp>
      <p:sp>
        <p:nvSpPr>
          <p:cNvPr id="167" name="流程图: 资料带 166">
            <a:extLst>
              <a:ext uri="{FF2B5EF4-FFF2-40B4-BE49-F238E27FC236}">
                <a16:creationId xmlns:a16="http://schemas.microsoft.com/office/drawing/2014/main" id="{B8439103-25C1-4B61-B960-BB6AC7622E27}"/>
              </a:ext>
            </a:extLst>
          </p:cNvPr>
          <p:cNvSpPr/>
          <p:nvPr/>
        </p:nvSpPr>
        <p:spPr>
          <a:xfrm>
            <a:off x="4825176" y="5570539"/>
            <a:ext cx="827811" cy="592288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停车场管理员权限信息</a:t>
            </a:r>
          </a:p>
        </p:txBody>
      </p:sp>
      <p:sp>
        <p:nvSpPr>
          <p:cNvPr id="168" name="流程图: 资料带 167">
            <a:extLst>
              <a:ext uri="{FF2B5EF4-FFF2-40B4-BE49-F238E27FC236}">
                <a16:creationId xmlns:a16="http://schemas.microsoft.com/office/drawing/2014/main" id="{F2B0FF28-92CF-44E3-9738-4996679384F6}"/>
              </a:ext>
            </a:extLst>
          </p:cNvPr>
          <p:cNvSpPr/>
          <p:nvPr/>
        </p:nvSpPr>
        <p:spPr>
          <a:xfrm>
            <a:off x="3633163" y="5706822"/>
            <a:ext cx="750867" cy="486145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计费规则信息</a:t>
            </a:r>
          </a:p>
        </p:txBody>
      </p:sp>
      <p:sp>
        <p:nvSpPr>
          <p:cNvPr id="169" name="流程图: 资料带 168">
            <a:extLst>
              <a:ext uri="{FF2B5EF4-FFF2-40B4-BE49-F238E27FC236}">
                <a16:creationId xmlns:a16="http://schemas.microsoft.com/office/drawing/2014/main" id="{1E80AA93-2CB6-468C-B48F-BF0892FD3CF5}"/>
              </a:ext>
            </a:extLst>
          </p:cNvPr>
          <p:cNvSpPr/>
          <p:nvPr/>
        </p:nvSpPr>
        <p:spPr>
          <a:xfrm>
            <a:off x="6122384" y="3399129"/>
            <a:ext cx="750867" cy="486145"/>
          </a:xfrm>
          <a:prstGeom prst="flowChartPunchedTap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司机信息</a:t>
            </a: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456B7035-FF61-49B1-979C-61FAE115C6A8}"/>
              </a:ext>
            </a:extLst>
          </p:cNvPr>
          <p:cNvSpPr/>
          <p:nvPr/>
        </p:nvSpPr>
        <p:spPr>
          <a:xfrm>
            <a:off x="4461960" y="3891773"/>
            <a:ext cx="569379" cy="210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停车场信息输入</a:t>
            </a: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2E6E1D25-2498-4422-AC7D-163034898036}"/>
              </a:ext>
            </a:extLst>
          </p:cNvPr>
          <p:cNvSpPr/>
          <p:nvPr/>
        </p:nvSpPr>
        <p:spPr>
          <a:xfrm>
            <a:off x="4461960" y="4386392"/>
            <a:ext cx="765998" cy="206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停车记录流水</a:t>
            </a: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A025CE7B-F255-4D5B-A6DC-A3C0EB69DDB1}"/>
              </a:ext>
            </a:extLst>
          </p:cNvPr>
          <p:cNvSpPr/>
          <p:nvPr/>
        </p:nvSpPr>
        <p:spPr>
          <a:xfrm>
            <a:off x="3542501" y="4640913"/>
            <a:ext cx="569379" cy="210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计费规则</a:t>
            </a:r>
          </a:p>
        </p:txBody>
      </p:sp>
      <p:cxnSp>
        <p:nvCxnSpPr>
          <p:cNvPr id="182" name="连接符: 曲线 181">
            <a:extLst>
              <a:ext uri="{FF2B5EF4-FFF2-40B4-BE49-F238E27FC236}">
                <a16:creationId xmlns:a16="http://schemas.microsoft.com/office/drawing/2014/main" id="{FFB05611-4FC3-4F40-9F28-29C333C447DA}"/>
              </a:ext>
            </a:extLst>
          </p:cNvPr>
          <p:cNvCxnSpPr>
            <a:cxnSpLocks/>
            <a:stCxn id="8" idx="0"/>
            <a:endCxn id="158" idx="1"/>
          </p:cNvCxnSpPr>
          <p:nvPr/>
        </p:nvCxnSpPr>
        <p:spPr>
          <a:xfrm rot="5400000" flipH="1" flipV="1">
            <a:off x="4255191" y="396948"/>
            <a:ext cx="500926" cy="117498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连接符: 曲线 188">
            <a:extLst>
              <a:ext uri="{FF2B5EF4-FFF2-40B4-BE49-F238E27FC236}">
                <a16:creationId xmlns:a16="http://schemas.microsoft.com/office/drawing/2014/main" id="{C7442FFE-DBF6-49D6-A1BF-8D0C360A351B}"/>
              </a:ext>
            </a:extLst>
          </p:cNvPr>
          <p:cNvCxnSpPr>
            <a:cxnSpLocks/>
            <a:stCxn id="8" idx="2"/>
            <a:endCxn id="160" idx="0"/>
          </p:cNvCxnSpPr>
          <p:nvPr/>
        </p:nvCxnSpPr>
        <p:spPr>
          <a:xfrm rot="5400000">
            <a:off x="2673700" y="2640811"/>
            <a:ext cx="2439416" cy="4951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连接符: 肘形 204">
            <a:extLst>
              <a:ext uri="{FF2B5EF4-FFF2-40B4-BE49-F238E27FC236}">
                <a16:creationId xmlns:a16="http://schemas.microsoft.com/office/drawing/2014/main" id="{5C5676A1-48AD-4F81-B14C-84C87E2A84B9}"/>
              </a:ext>
            </a:extLst>
          </p:cNvPr>
          <p:cNvCxnSpPr>
            <a:cxnSpLocks/>
            <a:stCxn id="158" idx="3"/>
            <a:endCxn id="161" idx="0"/>
          </p:cNvCxnSpPr>
          <p:nvPr/>
        </p:nvCxnSpPr>
        <p:spPr>
          <a:xfrm>
            <a:off x="5714673" y="733976"/>
            <a:ext cx="116577" cy="1699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连接符: 曲线 207">
            <a:extLst>
              <a:ext uri="{FF2B5EF4-FFF2-40B4-BE49-F238E27FC236}">
                <a16:creationId xmlns:a16="http://schemas.microsoft.com/office/drawing/2014/main" id="{881033E0-1B9E-40B4-A751-BC666CA5AA0D}"/>
              </a:ext>
            </a:extLst>
          </p:cNvPr>
          <p:cNvCxnSpPr>
            <a:cxnSpLocks/>
            <a:stCxn id="169" idx="3"/>
            <a:endCxn id="161" idx="2"/>
          </p:cNvCxnSpPr>
          <p:nvPr/>
        </p:nvCxnSpPr>
        <p:spPr>
          <a:xfrm flipH="1" flipV="1">
            <a:off x="5831250" y="1114848"/>
            <a:ext cx="1042001" cy="2527354"/>
          </a:xfrm>
          <a:prstGeom prst="curvedConnector4">
            <a:avLst>
              <a:gd name="adj1" fmla="val -21939"/>
              <a:gd name="adj2" fmla="val 548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B9344DFC-23A0-4C09-B32A-A613B12DBDA1}"/>
              </a:ext>
            </a:extLst>
          </p:cNvPr>
          <p:cNvCxnSpPr>
            <a:cxnSpLocks/>
            <a:stCxn id="160" idx="3"/>
            <a:endCxn id="173" idx="1"/>
          </p:cNvCxnSpPr>
          <p:nvPr/>
        </p:nvCxnSpPr>
        <p:spPr>
          <a:xfrm flipV="1">
            <a:off x="4194803" y="3997251"/>
            <a:ext cx="267157" cy="2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>
            <a:extLst>
              <a:ext uri="{FF2B5EF4-FFF2-40B4-BE49-F238E27FC236}">
                <a16:creationId xmlns:a16="http://schemas.microsoft.com/office/drawing/2014/main" id="{3D91C71D-F289-4A40-BCE8-BFAE761AC9B1}"/>
              </a:ext>
            </a:extLst>
          </p:cNvPr>
          <p:cNvCxnSpPr>
            <a:cxnSpLocks/>
            <a:stCxn id="160" idx="2"/>
            <a:endCxn id="175" idx="0"/>
          </p:cNvCxnSpPr>
          <p:nvPr/>
        </p:nvCxnSpPr>
        <p:spPr>
          <a:xfrm flipH="1">
            <a:off x="3827191" y="4113883"/>
            <a:ext cx="41461" cy="527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连接符: 曲线 239">
            <a:extLst>
              <a:ext uri="{FF2B5EF4-FFF2-40B4-BE49-F238E27FC236}">
                <a16:creationId xmlns:a16="http://schemas.microsoft.com/office/drawing/2014/main" id="{59E1AF45-A89C-43BE-8928-09F616B5D6FE}"/>
              </a:ext>
            </a:extLst>
          </p:cNvPr>
          <p:cNvCxnSpPr>
            <a:cxnSpLocks/>
            <a:stCxn id="160" idx="2"/>
            <a:endCxn id="174" idx="1"/>
          </p:cNvCxnSpPr>
          <p:nvPr/>
        </p:nvCxnSpPr>
        <p:spPr>
          <a:xfrm rot="16200000" flipH="1">
            <a:off x="3977477" y="4005058"/>
            <a:ext cx="375659" cy="59330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610C4135-8277-430D-B7FB-C269A56A412E}"/>
              </a:ext>
            </a:extLst>
          </p:cNvPr>
          <p:cNvCxnSpPr>
            <a:cxnSpLocks/>
            <a:stCxn id="175" idx="2"/>
            <a:endCxn id="168" idx="0"/>
          </p:cNvCxnSpPr>
          <p:nvPr/>
        </p:nvCxnSpPr>
        <p:spPr>
          <a:xfrm>
            <a:off x="3827191" y="4851869"/>
            <a:ext cx="181406" cy="90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连接符: 曲线 260">
            <a:extLst>
              <a:ext uri="{FF2B5EF4-FFF2-40B4-BE49-F238E27FC236}">
                <a16:creationId xmlns:a16="http://schemas.microsoft.com/office/drawing/2014/main" id="{5280496D-B9F9-456E-B7CE-59CEF9A4B634}"/>
              </a:ext>
            </a:extLst>
          </p:cNvPr>
          <p:cNvCxnSpPr>
            <a:cxnSpLocks/>
            <a:stCxn id="167" idx="0"/>
            <a:endCxn id="174" idx="2"/>
          </p:cNvCxnSpPr>
          <p:nvPr/>
        </p:nvCxnSpPr>
        <p:spPr>
          <a:xfrm rot="16200000" flipV="1">
            <a:off x="4523483" y="4914168"/>
            <a:ext cx="1037076" cy="3941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接箭头连接符 274">
            <a:extLst>
              <a:ext uri="{FF2B5EF4-FFF2-40B4-BE49-F238E27FC236}">
                <a16:creationId xmlns:a16="http://schemas.microsoft.com/office/drawing/2014/main" id="{C0D1D44C-5185-488E-A0D5-3852F7C5FFE2}"/>
              </a:ext>
            </a:extLst>
          </p:cNvPr>
          <p:cNvCxnSpPr>
            <a:cxnSpLocks/>
            <a:stCxn id="173" idx="3"/>
            <a:endCxn id="169" idx="1"/>
          </p:cNvCxnSpPr>
          <p:nvPr/>
        </p:nvCxnSpPr>
        <p:spPr>
          <a:xfrm flipV="1">
            <a:off x="5031339" y="3642202"/>
            <a:ext cx="1091045" cy="355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文本框 328">
            <a:extLst>
              <a:ext uri="{FF2B5EF4-FFF2-40B4-BE49-F238E27FC236}">
                <a16:creationId xmlns:a16="http://schemas.microsoft.com/office/drawing/2014/main" id="{4C37B753-B976-4883-A6E6-8F5D8153F00A}"/>
              </a:ext>
            </a:extLst>
          </p:cNvPr>
          <p:cNvSpPr txBox="1"/>
          <p:nvPr/>
        </p:nvSpPr>
        <p:spPr>
          <a:xfrm>
            <a:off x="7250673" y="477830"/>
            <a:ext cx="811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司机管理</a:t>
            </a: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BDFE7DCC-3F68-4BEA-96D4-61DB3BACDC97}"/>
              </a:ext>
            </a:extLst>
          </p:cNvPr>
          <p:cNvSpPr txBox="1"/>
          <p:nvPr/>
        </p:nvSpPr>
        <p:spPr>
          <a:xfrm>
            <a:off x="4533625" y="3477917"/>
            <a:ext cx="9576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>
                <a:solidFill>
                  <a:srgbClr val="FF0000"/>
                </a:solidFill>
              </a:rPr>
              <a:t>停车场管理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B366591-CF07-459E-A8D0-4709F7489C1F}"/>
              </a:ext>
            </a:extLst>
          </p:cNvPr>
          <p:cNvSpPr/>
          <p:nvPr/>
        </p:nvSpPr>
        <p:spPr>
          <a:xfrm>
            <a:off x="7339528" y="933667"/>
            <a:ext cx="478982" cy="210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导航</a:t>
            </a:r>
          </a:p>
        </p:txBody>
      </p: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18FB1252-69AB-488C-99DC-971D76BEDE9B}"/>
              </a:ext>
            </a:extLst>
          </p:cNvPr>
          <p:cNvCxnSpPr>
            <a:cxnSpLocks/>
            <a:stCxn id="161" idx="3"/>
            <a:endCxn id="59" idx="1"/>
          </p:cNvCxnSpPr>
          <p:nvPr/>
        </p:nvCxnSpPr>
        <p:spPr>
          <a:xfrm>
            <a:off x="6171181" y="1009370"/>
            <a:ext cx="1168347" cy="297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D7A4C78D-B3E6-4EB9-B929-970BFEFAA520}"/>
              </a:ext>
            </a:extLst>
          </p:cNvPr>
          <p:cNvCxnSpPr>
            <a:cxnSpLocks/>
            <a:stCxn id="59" idx="2"/>
            <a:endCxn id="90" idx="0"/>
          </p:cNvCxnSpPr>
          <p:nvPr/>
        </p:nvCxnSpPr>
        <p:spPr>
          <a:xfrm rot="5400000">
            <a:off x="6936765" y="799131"/>
            <a:ext cx="296763" cy="9877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>
            <a:extLst>
              <a:ext uri="{FF2B5EF4-FFF2-40B4-BE49-F238E27FC236}">
                <a16:creationId xmlns:a16="http://schemas.microsoft.com/office/drawing/2014/main" id="{074C7626-8BB3-4D95-A3AD-89B9F4660AE1}"/>
              </a:ext>
            </a:extLst>
          </p:cNvPr>
          <p:cNvSpPr/>
          <p:nvPr/>
        </p:nvSpPr>
        <p:spPr>
          <a:xfrm>
            <a:off x="6090109" y="1441386"/>
            <a:ext cx="1002326" cy="210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刷二维码进入停车场</a:t>
            </a:r>
          </a:p>
        </p:txBody>
      </p:sp>
      <p:cxnSp>
        <p:nvCxnSpPr>
          <p:cNvPr id="100" name="连接符: 肘形 99">
            <a:extLst>
              <a:ext uri="{FF2B5EF4-FFF2-40B4-BE49-F238E27FC236}">
                <a16:creationId xmlns:a16="http://schemas.microsoft.com/office/drawing/2014/main" id="{107729BA-AF95-403E-99A8-0B73C1601981}"/>
              </a:ext>
            </a:extLst>
          </p:cNvPr>
          <p:cNvCxnSpPr>
            <a:cxnSpLocks/>
            <a:stCxn id="158" idx="2"/>
            <a:endCxn id="90" idx="1"/>
          </p:cNvCxnSpPr>
          <p:nvPr/>
        </p:nvCxnSpPr>
        <p:spPr>
          <a:xfrm rot="16200000" flipH="1">
            <a:off x="5393304" y="850059"/>
            <a:ext cx="707410" cy="686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414280A0-FC5D-437A-B543-7510A4082BBE}"/>
              </a:ext>
            </a:extLst>
          </p:cNvPr>
          <p:cNvSpPr/>
          <p:nvPr/>
        </p:nvSpPr>
        <p:spPr>
          <a:xfrm>
            <a:off x="6311332" y="1778734"/>
            <a:ext cx="560296" cy="210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开始计费</a:t>
            </a:r>
          </a:p>
        </p:txBody>
      </p:sp>
      <p:cxnSp>
        <p:nvCxnSpPr>
          <p:cNvPr id="107" name="连接符: 肘形 106">
            <a:extLst>
              <a:ext uri="{FF2B5EF4-FFF2-40B4-BE49-F238E27FC236}">
                <a16:creationId xmlns:a16="http://schemas.microsoft.com/office/drawing/2014/main" id="{51A88A44-F91D-48B9-B379-450DF5E7D6B4}"/>
              </a:ext>
            </a:extLst>
          </p:cNvPr>
          <p:cNvCxnSpPr>
            <a:cxnSpLocks/>
            <a:stCxn id="90" idx="2"/>
            <a:endCxn id="106" idx="0"/>
          </p:cNvCxnSpPr>
          <p:nvPr/>
        </p:nvCxnSpPr>
        <p:spPr>
          <a:xfrm rot="16200000" flipH="1">
            <a:off x="6528180" y="1715434"/>
            <a:ext cx="126392" cy="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05B73046-CE03-48F3-9F7D-A921424B88E5}"/>
              </a:ext>
            </a:extLst>
          </p:cNvPr>
          <p:cNvCxnSpPr>
            <a:cxnSpLocks/>
            <a:stCxn id="161" idx="1"/>
            <a:endCxn id="106" idx="1"/>
          </p:cNvCxnSpPr>
          <p:nvPr/>
        </p:nvCxnSpPr>
        <p:spPr>
          <a:xfrm rot="10800000" flipH="1" flipV="1">
            <a:off x="5491318" y="1009370"/>
            <a:ext cx="820013" cy="874842"/>
          </a:xfrm>
          <a:prstGeom prst="bentConnector3">
            <a:avLst>
              <a:gd name="adj1" fmla="val -278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1AF6ED2E-03B2-4A4E-B563-D8C9F366107A}"/>
              </a:ext>
            </a:extLst>
          </p:cNvPr>
          <p:cNvSpPr/>
          <p:nvPr/>
        </p:nvSpPr>
        <p:spPr>
          <a:xfrm>
            <a:off x="6122384" y="2370794"/>
            <a:ext cx="560296" cy="210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结束计费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58A2594B-C795-49AB-A9B5-7375E5E63255}"/>
              </a:ext>
            </a:extLst>
          </p:cNvPr>
          <p:cNvSpPr/>
          <p:nvPr/>
        </p:nvSpPr>
        <p:spPr>
          <a:xfrm>
            <a:off x="6746951" y="2058428"/>
            <a:ext cx="579829" cy="2109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700" dirty="0"/>
              <a:t>刷二维码出停车场</a:t>
            </a:r>
          </a:p>
        </p:txBody>
      </p:sp>
      <p:cxnSp>
        <p:nvCxnSpPr>
          <p:cNvPr id="171" name="连接符: 肘形 170">
            <a:extLst>
              <a:ext uri="{FF2B5EF4-FFF2-40B4-BE49-F238E27FC236}">
                <a16:creationId xmlns:a16="http://schemas.microsoft.com/office/drawing/2014/main" id="{3FB7B9B3-7513-4C55-9450-3B537B35A1AC}"/>
              </a:ext>
            </a:extLst>
          </p:cNvPr>
          <p:cNvCxnSpPr>
            <a:cxnSpLocks/>
            <a:stCxn id="106" idx="3"/>
            <a:endCxn id="170" idx="3"/>
          </p:cNvCxnSpPr>
          <p:nvPr/>
        </p:nvCxnSpPr>
        <p:spPr>
          <a:xfrm>
            <a:off x="6871628" y="1884212"/>
            <a:ext cx="455152" cy="279694"/>
          </a:xfrm>
          <a:prstGeom prst="bentConnector3">
            <a:avLst>
              <a:gd name="adj1" fmla="val 150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02A97442-FF77-43F3-B4BA-0C2E1528277A}"/>
              </a:ext>
            </a:extLst>
          </p:cNvPr>
          <p:cNvCxnSpPr>
            <a:cxnSpLocks/>
            <a:stCxn id="170" idx="2"/>
            <a:endCxn id="154" idx="3"/>
          </p:cNvCxnSpPr>
          <p:nvPr/>
        </p:nvCxnSpPr>
        <p:spPr>
          <a:xfrm rot="5400000">
            <a:off x="6756329" y="2195735"/>
            <a:ext cx="206888" cy="354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连接符: 曲线 79">
            <a:extLst>
              <a:ext uri="{FF2B5EF4-FFF2-40B4-BE49-F238E27FC236}">
                <a16:creationId xmlns:a16="http://schemas.microsoft.com/office/drawing/2014/main" id="{D516C7F7-A79D-4A37-9498-221D544C25EA}"/>
              </a:ext>
            </a:extLst>
          </p:cNvPr>
          <p:cNvCxnSpPr>
            <a:cxnSpLocks/>
            <a:stCxn id="158" idx="1"/>
            <a:endCxn id="30" idx="0"/>
          </p:cNvCxnSpPr>
          <p:nvPr/>
        </p:nvCxnSpPr>
        <p:spPr>
          <a:xfrm rot="10800000" flipV="1">
            <a:off x="4923696" y="733976"/>
            <a:ext cx="169451" cy="209191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曲线 83">
            <a:extLst>
              <a:ext uri="{FF2B5EF4-FFF2-40B4-BE49-F238E27FC236}">
                <a16:creationId xmlns:a16="http://schemas.microsoft.com/office/drawing/2014/main" id="{5EA2A4BF-7C43-4C6D-9116-1AC3A0BC172F}"/>
              </a:ext>
            </a:extLst>
          </p:cNvPr>
          <p:cNvCxnSpPr>
            <a:cxnSpLocks/>
            <a:stCxn id="30" idx="2"/>
            <a:endCxn id="160" idx="0"/>
          </p:cNvCxnSpPr>
          <p:nvPr/>
        </p:nvCxnSpPr>
        <p:spPr>
          <a:xfrm rot="5400000">
            <a:off x="4060938" y="3022517"/>
            <a:ext cx="670472" cy="10550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连接符: 曲线 90">
            <a:extLst>
              <a:ext uri="{FF2B5EF4-FFF2-40B4-BE49-F238E27FC236}">
                <a16:creationId xmlns:a16="http://schemas.microsoft.com/office/drawing/2014/main" id="{0D5F7E07-DEAD-43BC-A324-C7A42E26B511}"/>
              </a:ext>
            </a:extLst>
          </p:cNvPr>
          <p:cNvCxnSpPr>
            <a:cxnSpLocks/>
            <a:stCxn id="154" idx="2"/>
            <a:endCxn id="169" idx="0"/>
          </p:cNvCxnSpPr>
          <p:nvPr/>
        </p:nvCxnSpPr>
        <p:spPr>
          <a:xfrm rot="16200000" flipH="1">
            <a:off x="6017178" y="2967104"/>
            <a:ext cx="865994" cy="952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曲线 97">
            <a:extLst>
              <a:ext uri="{FF2B5EF4-FFF2-40B4-BE49-F238E27FC236}">
                <a16:creationId xmlns:a16="http://schemas.microsoft.com/office/drawing/2014/main" id="{362978A9-4BC2-4F93-A5FD-A53797A12DE1}"/>
              </a:ext>
            </a:extLst>
          </p:cNvPr>
          <p:cNvCxnSpPr>
            <a:cxnSpLocks/>
            <a:stCxn id="167" idx="3"/>
            <a:endCxn id="173" idx="2"/>
          </p:cNvCxnSpPr>
          <p:nvPr/>
        </p:nvCxnSpPr>
        <p:spPr>
          <a:xfrm flipH="1" flipV="1">
            <a:off x="4746650" y="4102729"/>
            <a:ext cx="906337" cy="1763954"/>
          </a:xfrm>
          <a:prstGeom prst="curvedConnector4">
            <a:avLst>
              <a:gd name="adj1" fmla="val -25222"/>
              <a:gd name="adj2" fmla="val 91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连接符: 曲线 111">
            <a:extLst>
              <a:ext uri="{FF2B5EF4-FFF2-40B4-BE49-F238E27FC236}">
                <a16:creationId xmlns:a16="http://schemas.microsoft.com/office/drawing/2014/main" id="{3935B049-D363-451A-BF15-F1750C110593}"/>
              </a:ext>
            </a:extLst>
          </p:cNvPr>
          <p:cNvCxnSpPr>
            <a:cxnSpLocks/>
            <a:stCxn id="169" idx="2"/>
            <a:endCxn id="174" idx="3"/>
          </p:cNvCxnSpPr>
          <p:nvPr/>
        </p:nvCxnSpPr>
        <p:spPr>
          <a:xfrm rot="5400000">
            <a:off x="5536447" y="3528171"/>
            <a:ext cx="652882" cy="12698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49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661EC719-5977-4E2D-AB67-BFD2792D1C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9039570"/>
              </p:ext>
            </p:extLst>
          </p:nvPr>
        </p:nvGraphicFramePr>
        <p:xfrm>
          <a:off x="231849" y="78658"/>
          <a:ext cx="8272072" cy="6459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9624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5AC76F6-0CB2-4041-BFA7-85AEB6F90C5B}"/>
              </a:ext>
            </a:extLst>
          </p:cNvPr>
          <p:cNvCxnSpPr>
            <a:cxnSpLocks/>
          </p:cNvCxnSpPr>
          <p:nvPr/>
        </p:nvCxnSpPr>
        <p:spPr>
          <a:xfrm>
            <a:off x="1527089" y="731716"/>
            <a:ext cx="48737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D7315599-1828-4E95-B1CD-3010A5CCAE5A}"/>
              </a:ext>
            </a:extLst>
          </p:cNvPr>
          <p:cNvGrpSpPr/>
          <p:nvPr/>
        </p:nvGrpSpPr>
        <p:grpSpPr>
          <a:xfrm>
            <a:off x="1355212" y="298489"/>
            <a:ext cx="5146080" cy="6437047"/>
            <a:chOff x="1318240" y="298489"/>
            <a:chExt cx="7245242" cy="6437047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1624FB73-73F1-4AF7-B50C-DEEC7108F1E8}"/>
                </a:ext>
              </a:extLst>
            </p:cNvPr>
            <p:cNvSpPr/>
            <p:nvPr/>
          </p:nvSpPr>
          <p:spPr>
            <a:xfrm>
              <a:off x="4334845" y="6442469"/>
              <a:ext cx="315546" cy="2930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B147B199-567B-46B0-B4BE-1F3B8E954A3D}"/>
                </a:ext>
              </a:extLst>
            </p:cNvPr>
            <p:cNvCxnSpPr>
              <a:cxnSpLocks/>
              <a:stCxn id="148" idx="4"/>
            </p:cNvCxnSpPr>
            <p:nvPr/>
          </p:nvCxnSpPr>
          <p:spPr>
            <a:xfrm>
              <a:off x="3958489" y="494985"/>
              <a:ext cx="3908" cy="2162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决策 7">
              <a:extLst>
                <a:ext uri="{FF2B5EF4-FFF2-40B4-BE49-F238E27FC236}">
                  <a16:creationId xmlns:a16="http://schemas.microsoft.com/office/drawing/2014/main" id="{B03DD09D-ACC0-491A-AF73-49F97AD7A637}"/>
                </a:ext>
              </a:extLst>
            </p:cNvPr>
            <p:cNvSpPr/>
            <p:nvPr/>
          </p:nvSpPr>
          <p:spPr>
            <a:xfrm>
              <a:off x="3358660" y="1111069"/>
              <a:ext cx="1223108" cy="44547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流程图: 可选过程 17">
              <a:extLst>
                <a:ext uri="{FF2B5EF4-FFF2-40B4-BE49-F238E27FC236}">
                  <a16:creationId xmlns:a16="http://schemas.microsoft.com/office/drawing/2014/main" id="{A76C1DA1-C24D-451F-95FE-0949816C9506}"/>
                </a:ext>
              </a:extLst>
            </p:cNvPr>
            <p:cNvSpPr/>
            <p:nvPr/>
          </p:nvSpPr>
          <p:spPr>
            <a:xfrm>
              <a:off x="1777998" y="2010073"/>
              <a:ext cx="914400" cy="61264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分析问题</a:t>
              </a:r>
            </a:p>
          </p:txBody>
        </p:sp>
        <p:sp>
          <p:nvSpPr>
            <p:cNvPr id="19" name="流程图: 可选过程 18">
              <a:extLst>
                <a:ext uri="{FF2B5EF4-FFF2-40B4-BE49-F238E27FC236}">
                  <a16:creationId xmlns:a16="http://schemas.microsoft.com/office/drawing/2014/main" id="{29D5BA58-A3E3-495B-B8C3-3C92EA741B13}"/>
                </a:ext>
              </a:extLst>
            </p:cNvPr>
            <p:cNvSpPr/>
            <p:nvPr/>
          </p:nvSpPr>
          <p:spPr>
            <a:xfrm>
              <a:off x="7291754" y="2632689"/>
              <a:ext cx="914400" cy="612648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管理需求变更</a:t>
              </a:r>
            </a:p>
          </p:txBody>
        </p:sp>
        <p:sp>
          <p:nvSpPr>
            <p:cNvPr id="20" name="流程图: 可选过程 19">
              <a:extLst>
                <a:ext uri="{FF2B5EF4-FFF2-40B4-BE49-F238E27FC236}">
                  <a16:creationId xmlns:a16="http://schemas.microsoft.com/office/drawing/2014/main" id="{CF950061-40AE-4749-82DD-0950BB7B0F05}"/>
                </a:ext>
              </a:extLst>
            </p:cNvPr>
            <p:cNvSpPr/>
            <p:nvPr/>
          </p:nvSpPr>
          <p:spPr>
            <a:xfrm>
              <a:off x="3869591" y="4291497"/>
              <a:ext cx="914400" cy="612648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管理系统规模</a:t>
              </a:r>
            </a:p>
          </p:txBody>
        </p:sp>
        <p:sp>
          <p:nvSpPr>
            <p:cNvPr id="21" name="流程图: 可选过程 20">
              <a:extLst>
                <a:ext uri="{FF2B5EF4-FFF2-40B4-BE49-F238E27FC236}">
                  <a16:creationId xmlns:a16="http://schemas.microsoft.com/office/drawing/2014/main" id="{E925A15B-4BA5-4B45-95C1-EEE6F49AB9CA}"/>
                </a:ext>
              </a:extLst>
            </p:cNvPr>
            <p:cNvSpPr/>
            <p:nvPr/>
          </p:nvSpPr>
          <p:spPr>
            <a:xfrm>
              <a:off x="2160951" y="4292151"/>
              <a:ext cx="914400" cy="612648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定义系统</a:t>
              </a:r>
            </a:p>
          </p:txBody>
        </p:sp>
        <p:sp>
          <p:nvSpPr>
            <p:cNvPr id="22" name="流程图: 可选过程 21">
              <a:extLst>
                <a:ext uri="{FF2B5EF4-FFF2-40B4-BE49-F238E27FC236}">
                  <a16:creationId xmlns:a16="http://schemas.microsoft.com/office/drawing/2014/main" id="{1A220979-DF22-4DD7-A333-4B79C4CFD661}"/>
                </a:ext>
              </a:extLst>
            </p:cNvPr>
            <p:cNvSpPr/>
            <p:nvPr/>
          </p:nvSpPr>
          <p:spPr>
            <a:xfrm>
              <a:off x="4994031" y="2010073"/>
              <a:ext cx="914400" cy="61264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理解涉众需要</a:t>
              </a:r>
            </a:p>
          </p:txBody>
        </p:sp>
        <p:sp>
          <p:nvSpPr>
            <p:cNvPr id="29" name="流程图: 可选过程 28">
              <a:extLst>
                <a:ext uri="{FF2B5EF4-FFF2-40B4-BE49-F238E27FC236}">
                  <a16:creationId xmlns:a16="http://schemas.microsoft.com/office/drawing/2014/main" id="{2CD4A093-C2F4-4DA6-B946-8F26D9D4DEA8}"/>
                </a:ext>
              </a:extLst>
            </p:cNvPr>
            <p:cNvSpPr/>
            <p:nvPr/>
          </p:nvSpPr>
          <p:spPr>
            <a:xfrm>
              <a:off x="5545004" y="5245443"/>
              <a:ext cx="914400" cy="612648"/>
            </a:xfrm>
            <a:prstGeom prst="flowChartAlternateProcess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改进系统定义</a:t>
              </a:r>
            </a:p>
          </p:txBody>
        </p:sp>
        <p:sp>
          <p:nvSpPr>
            <p:cNvPr id="30" name="流程图: 决策 29">
              <a:extLst>
                <a:ext uri="{FF2B5EF4-FFF2-40B4-BE49-F238E27FC236}">
                  <a16:creationId xmlns:a16="http://schemas.microsoft.com/office/drawing/2014/main" id="{FFC275F2-AE93-421C-A3E8-9E3A2075EEAD}"/>
                </a:ext>
              </a:extLst>
            </p:cNvPr>
            <p:cNvSpPr/>
            <p:nvPr/>
          </p:nvSpPr>
          <p:spPr>
            <a:xfrm>
              <a:off x="2557098" y="5324894"/>
              <a:ext cx="1223108" cy="44547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流程图: 决策 30">
              <a:extLst>
                <a:ext uri="{FF2B5EF4-FFF2-40B4-BE49-F238E27FC236}">
                  <a16:creationId xmlns:a16="http://schemas.microsoft.com/office/drawing/2014/main" id="{E848594E-161E-4A0F-900B-08F4CA06AF5D}"/>
                </a:ext>
              </a:extLst>
            </p:cNvPr>
            <p:cNvSpPr/>
            <p:nvPr/>
          </p:nvSpPr>
          <p:spPr>
            <a:xfrm>
              <a:off x="5390662" y="4370751"/>
              <a:ext cx="1223108" cy="44547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流程图: 决策 31">
              <a:extLst>
                <a:ext uri="{FF2B5EF4-FFF2-40B4-BE49-F238E27FC236}">
                  <a16:creationId xmlns:a16="http://schemas.microsoft.com/office/drawing/2014/main" id="{1E753FCB-2AC5-49BE-ACED-D3E8D0A2FAA4}"/>
                </a:ext>
              </a:extLst>
            </p:cNvPr>
            <p:cNvSpPr/>
            <p:nvPr/>
          </p:nvSpPr>
          <p:spPr>
            <a:xfrm>
              <a:off x="3194537" y="3096184"/>
              <a:ext cx="1223108" cy="445478"/>
            </a:xfrm>
            <a:prstGeom prst="flowChartDecision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E9E34D80-411F-472A-B5E6-8F681BA96D6C}"/>
                </a:ext>
              </a:extLst>
            </p:cNvPr>
            <p:cNvCxnSpPr>
              <a:cxnSpLocks/>
            </p:cNvCxnSpPr>
            <p:nvPr/>
          </p:nvCxnSpPr>
          <p:spPr>
            <a:xfrm>
              <a:off x="1445846" y="6201505"/>
              <a:ext cx="687753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B1CBBF05-D23F-4E98-B302-0F9FF6E68438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3962397" y="711198"/>
              <a:ext cx="7817" cy="399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A6108BAC-FAFC-4451-A97A-9E13F4E1FDE7}"/>
                </a:ext>
              </a:extLst>
            </p:cNvPr>
            <p:cNvCxnSpPr>
              <a:cxnSpLocks/>
              <a:stCxn id="8" idx="1"/>
              <a:endCxn id="18" idx="0"/>
            </p:cNvCxnSpPr>
            <p:nvPr/>
          </p:nvCxnSpPr>
          <p:spPr>
            <a:xfrm rot="10800000" flipV="1">
              <a:off x="2235198" y="1333807"/>
              <a:ext cx="1123462" cy="6762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>
              <a:extLst>
                <a:ext uri="{FF2B5EF4-FFF2-40B4-BE49-F238E27FC236}">
                  <a16:creationId xmlns:a16="http://schemas.microsoft.com/office/drawing/2014/main" id="{A7C55FE7-7721-4B95-9DE8-251FCCA1F856}"/>
                </a:ext>
              </a:extLst>
            </p:cNvPr>
            <p:cNvCxnSpPr>
              <a:cxnSpLocks/>
              <a:stCxn id="8" idx="3"/>
              <a:endCxn id="22" idx="0"/>
            </p:cNvCxnSpPr>
            <p:nvPr/>
          </p:nvCxnSpPr>
          <p:spPr>
            <a:xfrm>
              <a:off x="4581768" y="1333808"/>
              <a:ext cx="869463" cy="6762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55236081-DBCA-4C5E-8388-567774D20B4D}"/>
                </a:ext>
              </a:extLst>
            </p:cNvPr>
            <p:cNvCxnSpPr>
              <a:cxnSpLocks/>
              <a:stCxn id="18" idx="3"/>
              <a:endCxn id="22" idx="1"/>
            </p:cNvCxnSpPr>
            <p:nvPr/>
          </p:nvCxnSpPr>
          <p:spPr>
            <a:xfrm>
              <a:off x="2692398" y="2316397"/>
              <a:ext cx="23016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8B4FB399-9C17-485B-90F4-51A34B5BFBCC}"/>
                </a:ext>
              </a:extLst>
            </p:cNvPr>
            <p:cNvCxnSpPr>
              <a:cxnSpLocks/>
              <a:stCxn id="32" idx="1"/>
              <a:endCxn id="18" idx="2"/>
            </p:cNvCxnSpPr>
            <p:nvPr/>
          </p:nvCxnSpPr>
          <p:spPr>
            <a:xfrm rot="10800000">
              <a:off x="2235199" y="2622721"/>
              <a:ext cx="959339" cy="6962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连接符: 肘形 51">
              <a:extLst>
                <a:ext uri="{FF2B5EF4-FFF2-40B4-BE49-F238E27FC236}">
                  <a16:creationId xmlns:a16="http://schemas.microsoft.com/office/drawing/2014/main" id="{903BB40E-9ACB-46D8-A71B-E310052C620A}"/>
                </a:ext>
              </a:extLst>
            </p:cNvPr>
            <p:cNvCxnSpPr>
              <a:cxnSpLocks/>
              <a:stCxn id="22" idx="2"/>
              <a:endCxn id="32" idx="3"/>
            </p:cNvCxnSpPr>
            <p:nvPr/>
          </p:nvCxnSpPr>
          <p:spPr>
            <a:xfrm rot="5400000">
              <a:off x="4586337" y="2454029"/>
              <a:ext cx="696202" cy="10335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C530BFE9-326D-477A-A389-EA5525990117}"/>
                </a:ext>
              </a:extLst>
            </p:cNvPr>
            <p:cNvCxnSpPr>
              <a:cxnSpLocks/>
              <a:stCxn id="32" idx="2"/>
              <a:endCxn id="21" idx="0"/>
            </p:cNvCxnSpPr>
            <p:nvPr/>
          </p:nvCxnSpPr>
          <p:spPr>
            <a:xfrm rot="5400000">
              <a:off x="2836877" y="3322936"/>
              <a:ext cx="750489" cy="11879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5D0278A3-AAF0-46F6-9544-106A82839805}"/>
                </a:ext>
              </a:extLst>
            </p:cNvPr>
            <p:cNvCxnSpPr>
              <a:cxnSpLocks/>
              <a:stCxn id="30" idx="1"/>
              <a:endCxn id="21" idx="1"/>
            </p:cNvCxnSpPr>
            <p:nvPr/>
          </p:nvCxnSpPr>
          <p:spPr>
            <a:xfrm rot="10800000">
              <a:off x="2160952" y="4598475"/>
              <a:ext cx="396147" cy="949158"/>
            </a:xfrm>
            <a:prstGeom prst="bentConnector3">
              <a:avLst>
                <a:gd name="adj1" fmla="val 15770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3F99696B-2662-40AE-B0E2-765FF184C603}"/>
                </a:ext>
              </a:extLst>
            </p:cNvPr>
            <p:cNvCxnSpPr>
              <a:cxnSpLocks/>
              <a:stCxn id="31" idx="3"/>
              <a:endCxn id="22" idx="3"/>
            </p:cNvCxnSpPr>
            <p:nvPr/>
          </p:nvCxnSpPr>
          <p:spPr>
            <a:xfrm flipH="1" flipV="1">
              <a:off x="5908431" y="2316397"/>
              <a:ext cx="705339" cy="2277093"/>
            </a:xfrm>
            <a:prstGeom prst="bentConnector3">
              <a:avLst>
                <a:gd name="adj1" fmla="val -3241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连接符: 肘形 73">
              <a:extLst>
                <a:ext uri="{FF2B5EF4-FFF2-40B4-BE49-F238E27FC236}">
                  <a16:creationId xmlns:a16="http://schemas.microsoft.com/office/drawing/2014/main" id="{52780AE3-4D1A-4F9B-B73C-A16C4939534A}"/>
                </a:ext>
              </a:extLst>
            </p:cNvPr>
            <p:cNvCxnSpPr>
              <a:cxnSpLocks/>
              <a:stCxn id="21" idx="3"/>
              <a:endCxn id="20" idx="1"/>
            </p:cNvCxnSpPr>
            <p:nvPr/>
          </p:nvCxnSpPr>
          <p:spPr>
            <a:xfrm flipV="1">
              <a:off x="3075351" y="4597821"/>
              <a:ext cx="794240" cy="6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CBE5A1AA-5277-4021-8CC5-CA4F77E8B7C7}"/>
                </a:ext>
              </a:extLst>
            </p:cNvPr>
            <p:cNvCxnSpPr>
              <a:cxnSpLocks/>
              <a:stCxn id="20" idx="3"/>
              <a:endCxn id="31" idx="1"/>
            </p:cNvCxnSpPr>
            <p:nvPr/>
          </p:nvCxnSpPr>
          <p:spPr>
            <a:xfrm flipV="1">
              <a:off x="4783991" y="4593490"/>
              <a:ext cx="606671" cy="4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5FDF498B-94D1-4302-AF67-314E605DFB8B}"/>
                </a:ext>
              </a:extLst>
            </p:cNvPr>
            <p:cNvCxnSpPr>
              <a:cxnSpLocks/>
              <a:stCxn id="31" idx="2"/>
              <a:endCxn id="29" idx="0"/>
            </p:cNvCxnSpPr>
            <p:nvPr/>
          </p:nvCxnSpPr>
          <p:spPr>
            <a:xfrm flipH="1">
              <a:off x="6002204" y="4816229"/>
              <a:ext cx="12" cy="429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C8023E45-6396-4A26-AF9E-2E474484BA34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 flipH="1" flipV="1">
              <a:off x="3780206" y="5547633"/>
              <a:ext cx="1764798" cy="41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885CB084-3AC7-4077-B788-6B56ACBCA1FA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7748954" y="3245337"/>
              <a:ext cx="0" cy="2956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C65FAABE-CEE4-40B1-9E55-18A3D3C1AE6B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>
              <a:off x="3168652" y="5770372"/>
              <a:ext cx="0" cy="4304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0183B9BF-D572-4D30-88C9-64A0541ACBF7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7748954" y="731716"/>
              <a:ext cx="0" cy="1900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C325AFCD-8096-47D5-97FC-D184DD1CC3F1}"/>
                </a:ext>
              </a:extLst>
            </p:cNvPr>
            <p:cNvCxnSpPr>
              <a:cxnSpLocks/>
              <a:endCxn id="150" idx="0"/>
            </p:cNvCxnSpPr>
            <p:nvPr/>
          </p:nvCxnSpPr>
          <p:spPr>
            <a:xfrm>
              <a:off x="4492618" y="6195255"/>
              <a:ext cx="0" cy="2472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5C69EE83-92C4-46B3-B271-5E7785F292DE}"/>
                </a:ext>
              </a:extLst>
            </p:cNvPr>
            <p:cNvSpPr/>
            <p:nvPr/>
          </p:nvSpPr>
          <p:spPr>
            <a:xfrm>
              <a:off x="4396151" y="6500925"/>
              <a:ext cx="202224" cy="19649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DAD1AC7-E759-43FF-9596-F3D06D2439EC}"/>
                </a:ext>
              </a:extLst>
            </p:cNvPr>
            <p:cNvSpPr txBox="1"/>
            <p:nvPr/>
          </p:nvSpPr>
          <p:spPr>
            <a:xfrm>
              <a:off x="2180475" y="1033962"/>
              <a:ext cx="11234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[</a:t>
              </a:r>
              <a:r>
                <a:rPr lang="zh-CN" altLang="en-US" sz="1400" dirty="0"/>
                <a:t>新系统</a:t>
              </a:r>
              <a:r>
                <a:rPr lang="en-US" altLang="zh-CN" sz="1400" dirty="0"/>
                <a:t>]</a:t>
              </a:r>
              <a:endParaRPr lang="zh-CN" altLang="en-US" sz="1400" dirty="0"/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964DB25D-1870-43E2-B21D-803D921BB582}"/>
                </a:ext>
              </a:extLst>
            </p:cNvPr>
            <p:cNvSpPr txBox="1"/>
            <p:nvPr/>
          </p:nvSpPr>
          <p:spPr>
            <a:xfrm>
              <a:off x="4570044" y="1037452"/>
              <a:ext cx="16399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[</a:t>
              </a:r>
              <a:r>
                <a:rPr lang="zh-CN" altLang="en-US" sz="1400" dirty="0"/>
                <a:t>现有系统</a:t>
              </a:r>
              <a:r>
                <a:rPr lang="en-US" altLang="zh-CN" sz="1400" dirty="0"/>
                <a:t>]</a:t>
              </a:r>
              <a:endParaRPr lang="zh-CN" altLang="en-US" sz="1400" dirty="0"/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112AF17-7294-4225-BBC4-2B9FBCF4A5D7}"/>
                </a:ext>
              </a:extLst>
            </p:cNvPr>
            <p:cNvSpPr txBox="1"/>
            <p:nvPr/>
          </p:nvSpPr>
          <p:spPr>
            <a:xfrm>
              <a:off x="1801284" y="3018049"/>
              <a:ext cx="1374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[</a:t>
              </a:r>
              <a:r>
                <a:rPr lang="zh-CN" altLang="en-US" sz="1400" dirty="0"/>
                <a:t>错误问题</a:t>
              </a:r>
              <a:r>
                <a:rPr lang="en-US" altLang="zh-CN" sz="1400" dirty="0"/>
                <a:t>]</a:t>
              </a:r>
              <a:endParaRPr lang="zh-CN" altLang="en-US" sz="1400" dirty="0"/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6212ED05-AC4B-4CDD-8919-2E7EE8BCD797}"/>
                </a:ext>
              </a:extLst>
            </p:cNvPr>
            <p:cNvSpPr txBox="1"/>
            <p:nvPr/>
          </p:nvSpPr>
          <p:spPr>
            <a:xfrm>
              <a:off x="1921002" y="3633925"/>
              <a:ext cx="21460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[</a:t>
              </a:r>
              <a:r>
                <a:rPr lang="zh-CN" altLang="en-US" sz="1400" dirty="0"/>
                <a:t>处理正确的问题</a:t>
              </a:r>
              <a:r>
                <a:rPr lang="en-US" altLang="zh-CN" sz="1400" dirty="0"/>
                <a:t>]</a:t>
              </a:r>
              <a:endParaRPr lang="zh-CN" altLang="en-US" sz="1400" dirty="0"/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DD4422D3-DF75-4177-8586-5800D6FB807F}"/>
                </a:ext>
              </a:extLst>
            </p:cNvPr>
            <p:cNvSpPr txBox="1"/>
            <p:nvPr/>
          </p:nvSpPr>
          <p:spPr>
            <a:xfrm>
              <a:off x="5351436" y="3669925"/>
              <a:ext cx="2473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[</a:t>
              </a:r>
              <a:r>
                <a:rPr lang="zh-CN" altLang="en-US" sz="1400" dirty="0"/>
                <a:t>无法完成所有工作</a:t>
              </a:r>
              <a:r>
                <a:rPr lang="en-US" altLang="zh-CN" sz="1400" dirty="0"/>
                <a:t>]</a:t>
              </a:r>
              <a:endParaRPr lang="zh-CN" altLang="en-US" sz="1400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AAF1D673-8861-4E11-AB67-46EBCEEDC3F9}"/>
                </a:ext>
              </a:extLst>
            </p:cNvPr>
            <p:cNvSpPr txBox="1"/>
            <p:nvPr/>
          </p:nvSpPr>
          <p:spPr>
            <a:xfrm>
              <a:off x="7087303" y="1474071"/>
              <a:ext cx="14761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[</a:t>
              </a:r>
              <a:r>
                <a:rPr lang="zh-CN" altLang="en-US" sz="1400" dirty="0"/>
                <a:t>新的输入</a:t>
              </a:r>
              <a:r>
                <a:rPr lang="en-US" altLang="zh-CN" sz="1400" dirty="0"/>
                <a:t>]</a:t>
              </a:r>
              <a:endParaRPr lang="zh-CN" altLang="en-US" sz="1400" dirty="0"/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731EC5DA-39EA-4A32-8706-5E7ECDB00345}"/>
                </a:ext>
              </a:extLst>
            </p:cNvPr>
            <p:cNvSpPr txBox="1"/>
            <p:nvPr/>
          </p:nvSpPr>
          <p:spPr>
            <a:xfrm>
              <a:off x="5019161" y="4850591"/>
              <a:ext cx="2108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[</a:t>
              </a:r>
              <a:r>
                <a:rPr lang="zh-CN" altLang="en-US" sz="1400" dirty="0"/>
                <a:t>工作在范围之内</a:t>
              </a:r>
              <a:r>
                <a:rPr lang="en-US" altLang="zh-CN" sz="1400" dirty="0"/>
                <a:t>]</a:t>
              </a:r>
              <a:endParaRPr lang="zh-CN" altLang="en-US" sz="1400" dirty="0"/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3A967235-25FA-47EA-A79D-2D3C8B7AB3BE}"/>
                </a:ext>
              </a:extLst>
            </p:cNvPr>
            <p:cNvSpPr txBox="1"/>
            <p:nvPr/>
          </p:nvSpPr>
          <p:spPr>
            <a:xfrm>
              <a:off x="1318240" y="5228455"/>
              <a:ext cx="1374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[</a:t>
              </a:r>
              <a:r>
                <a:rPr lang="zh-CN" altLang="en-US" sz="1400" dirty="0"/>
                <a:t>更多迭代</a:t>
              </a:r>
              <a:r>
                <a:rPr lang="en-US" altLang="zh-CN" sz="1400" dirty="0"/>
                <a:t>]</a:t>
              </a:r>
              <a:endParaRPr lang="zh-CN" altLang="en-US" sz="1400" dirty="0"/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C99D2BA6-117B-4D8F-9196-B0CB5FA23F22}"/>
                </a:ext>
              </a:extLst>
            </p:cNvPr>
            <p:cNvSpPr txBox="1"/>
            <p:nvPr/>
          </p:nvSpPr>
          <p:spPr>
            <a:xfrm>
              <a:off x="2194899" y="5793393"/>
              <a:ext cx="1999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[</a:t>
              </a:r>
              <a:r>
                <a:rPr lang="zh-CN" altLang="en-US" sz="1400" dirty="0"/>
                <a:t>需求定义完成</a:t>
              </a:r>
              <a:r>
                <a:rPr lang="en-US" altLang="zh-CN" sz="1400" dirty="0"/>
                <a:t>]</a:t>
              </a:r>
              <a:endParaRPr lang="zh-CN" altLang="en-US" sz="1400" dirty="0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038851A5-5550-40F0-A696-83C31E09AF6A}"/>
                </a:ext>
              </a:extLst>
            </p:cNvPr>
            <p:cNvSpPr/>
            <p:nvPr/>
          </p:nvSpPr>
          <p:spPr>
            <a:xfrm>
              <a:off x="3857377" y="298489"/>
              <a:ext cx="202224" cy="19649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55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255</Words>
  <Application>Microsoft Office PowerPoint</Application>
  <PresentationFormat>宽屏</PresentationFormat>
  <Paragraphs>83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Tingting Yuan</dc:creator>
  <cp:lastModifiedBy>田 宇</cp:lastModifiedBy>
  <cp:revision>36</cp:revision>
  <dcterms:created xsi:type="dcterms:W3CDTF">2017-12-11T17:22:19Z</dcterms:created>
  <dcterms:modified xsi:type="dcterms:W3CDTF">2018-12-14T00:51:36Z</dcterms:modified>
</cp:coreProperties>
</file>