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3AFD2-BDBA-4A0F-ABC8-C2136C31FB7A}" v="12" dt="2020-03-06T17:12:11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Levytskyy" userId="f321652e-7748-41d8-b70d-c7fbfb9b4e3d" providerId="ADAL" clId="{B6F3AFD2-BDBA-4A0F-ABC8-C2136C31FB7A}"/>
    <pc:docChg chg="custSel addSld modSld modMainMaster">
      <pc:chgData name="Andriy Levytskyy" userId="f321652e-7748-41d8-b70d-c7fbfb9b4e3d" providerId="ADAL" clId="{B6F3AFD2-BDBA-4A0F-ABC8-C2136C31FB7A}" dt="2020-03-06T17:12:40.172" v="40" actId="478"/>
      <pc:docMkLst>
        <pc:docMk/>
      </pc:docMkLst>
      <pc:sldChg chg="addSp delSp modSp add">
        <pc:chgData name="Andriy Levytskyy" userId="f321652e-7748-41d8-b70d-c7fbfb9b4e3d" providerId="ADAL" clId="{B6F3AFD2-BDBA-4A0F-ABC8-C2136C31FB7A}" dt="2020-03-06T17:12:40.172" v="40" actId="478"/>
        <pc:sldMkLst>
          <pc:docMk/>
          <pc:sldMk cId="2222708287" sldId="256"/>
        </pc:sldMkLst>
        <pc:spChg chg="del mod">
          <ac:chgData name="Andriy Levytskyy" userId="f321652e-7748-41d8-b70d-c7fbfb9b4e3d" providerId="ADAL" clId="{B6F3AFD2-BDBA-4A0F-ABC8-C2136C31FB7A}" dt="2020-03-06T17:12:32.941" v="38" actId="478"/>
          <ac:spMkLst>
            <pc:docMk/>
            <pc:sldMk cId="2222708287" sldId="256"/>
            <ac:spMk id="2" creationId="{9A7C876F-37F5-4496-BD54-FCA23A7CA96F}"/>
          </ac:spMkLst>
        </pc:spChg>
        <pc:spChg chg="del mod">
          <ac:chgData name="Andriy Levytskyy" userId="f321652e-7748-41d8-b70d-c7fbfb9b4e3d" providerId="ADAL" clId="{B6F3AFD2-BDBA-4A0F-ABC8-C2136C31FB7A}" dt="2020-03-06T17:12:40.172" v="40" actId="478"/>
          <ac:spMkLst>
            <pc:docMk/>
            <pc:sldMk cId="2222708287" sldId="256"/>
            <ac:spMk id="3" creationId="{39D44A2B-C533-479B-9155-9084A9C35887}"/>
          </ac:spMkLst>
        </pc:spChg>
        <pc:picChg chg="add">
          <ac:chgData name="Andriy Levytskyy" userId="f321652e-7748-41d8-b70d-c7fbfb9b4e3d" providerId="ADAL" clId="{B6F3AFD2-BDBA-4A0F-ABC8-C2136C31FB7A}" dt="2020-03-06T17:12:01.075" v="32"/>
          <ac:picMkLst>
            <pc:docMk/>
            <pc:sldMk cId="2222708287" sldId="256"/>
            <ac:picMk id="4" creationId="{A066E6D2-F359-47C4-B8AA-D1333BD12F56}"/>
          </ac:picMkLst>
        </pc:picChg>
      </pc:sldChg>
      <pc:sldMasterChg chg="addSp delSp modSp">
        <pc:chgData name="Andriy Levytskyy" userId="f321652e-7748-41d8-b70d-c7fbfb9b4e3d" providerId="ADAL" clId="{B6F3AFD2-BDBA-4A0F-ABC8-C2136C31FB7A}" dt="2020-03-06T17:12:11.715" v="34"/>
        <pc:sldMasterMkLst>
          <pc:docMk/>
          <pc:sldMasterMk cId="1553237101" sldId="2147483648"/>
        </pc:sldMasterMkLst>
        <pc:spChg chg="add del mod ord modVis">
          <ac:chgData name="Andriy Levytskyy" userId="f321652e-7748-41d8-b70d-c7fbfb9b4e3d" providerId="ADAL" clId="{B6F3AFD2-BDBA-4A0F-ABC8-C2136C31FB7A}" dt="2020-03-06T17:12:11.715" v="34"/>
          <ac:spMkLst>
            <pc:docMk/>
            <pc:sldMasterMk cId="1553237101" sldId="2147483648"/>
            <ac:spMk id="7" creationId="{4BB980E7-8EC1-40B6-A3F5-63EE687E6D26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A56-81BE-4085-B8EE-A6D11DC0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4C1B-BDC0-46DD-93D2-2BC8860BB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EA21-BA2C-4520-A2C7-7AA5E80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A53A-6F41-4A32-9954-DA34304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518B-1E51-4B18-959C-3E7882D2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6012-2AE8-4A92-9216-10833169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8425-AF9B-4CA7-A2D5-005698412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D875-405B-46C6-8710-A260BBAF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EB78-EAED-4F64-BE38-02307D39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143D-2BCB-44D9-B37A-C1F654B2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843CF-CEEC-477A-A7FC-A20836A82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28785-6236-49B4-9BCC-CD02B58F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630A-9CAE-4A48-A9AF-537BA2E7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5D70-2B27-47FC-98E1-B9C7D994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301D-9EE0-472F-AA6E-83E22996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BE0B-A88D-4342-82A5-51F6F618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428E-FFEA-496C-8278-574C6DFC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0292-7A1F-4038-BD06-B6335D69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A12B5-B6D2-41F5-97D4-4FCDA5B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29A16-A142-49E3-B06C-2FBB5DC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D16-8AB9-4B43-B0BB-63B126F2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13AB-52DB-4F65-96D7-D31C73F4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2816-732B-45E7-9F44-F35E584C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0E83-8412-4AE9-BEB1-C670B292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5438-6410-41E4-ACC7-DDCF8ACE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0CC6-7308-42D5-9FD1-44CCF918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682D-1F4E-4722-9A25-E751D155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BD034-F80E-4242-B524-0E4158C6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9763-3FFA-49DA-9B46-0988A0FB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588A-8255-44A8-9D2C-231E7BC7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8395-2E3B-4F5C-AEE8-92A91DF4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6DE9-E3A0-4934-A955-D6A2F484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040A-5395-415C-82D3-D64183F1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810BE-C778-42C0-9F68-9FB8C5AE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80E05-D8AA-44A2-BF5A-1CA838968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F8CC3-4415-4DCF-AB05-C262E667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FB747-1643-40A2-92EA-5F9DC143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B7737-B980-4466-A19F-9AEEA68D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27868-4EB8-4D75-9838-85D0E6E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A675-4669-4CD1-8A65-7136BBBA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5AB53-9122-414A-87D7-2CC013FA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9EC1A-DCB6-4B25-AA9F-C2961C94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5C11A-9898-4698-82FB-ED434E54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6A7CF-6400-40EE-A2EA-FC6E2BE4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7D4AB-EC4F-492D-839E-A7B36785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B5F60-A9CE-46E1-A4A3-537E324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F4D-C954-4EA5-8DDA-CA2EB5D0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4EF3-F78C-4FF9-B5A8-0DF64C64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AB709-68E1-4528-B8D0-6B4F284A3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46C3A-2CEE-4388-95E7-B1E57D3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13EC-9275-4D77-9406-AA8AA771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C3E0F-7BA4-4DE5-90A1-DD9C1017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7D6C-4F90-4581-83A3-E02EDDF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498D6-168D-441F-A478-DCFE8F31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F2F7-E87B-4CA0-9BC6-F4849B31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A987-651F-455A-9CE2-8C91AD86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AD57-4379-4B1F-B872-98B29FBB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5A2F0-ACA5-48DF-B47E-6C1397E9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419B0-1CD1-4230-A7ED-EBEB18B0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49357-59D5-4715-A558-AA621626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BAD0-359C-49E9-9369-BD52E67A4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B470-79C3-45EE-AB3B-650DFB5C9801}" type="datetimeFigureOut">
              <a:rPr lang="en-US" smtClean="0"/>
              <a:t>06-Mar-20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68B5-AADF-45C6-A8B5-50B4375E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017-DB17-43F9-A8BD-E55E85C0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8A21-AD4E-4DAC-89A2-AF3FECAB9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6E6D2-F359-47C4-B8AA-D1333BD1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66787"/>
            <a:ext cx="10896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Levytskyy</dc:creator>
  <cp:lastModifiedBy>Andriy Levytskyy</cp:lastModifiedBy>
  <cp:revision>1</cp:revision>
  <dcterms:created xsi:type="dcterms:W3CDTF">2020-03-06T17:11:14Z</dcterms:created>
  <dcterms:modified xsi:type="dcterms:W3CDTF">2020-03-06T17:12:48Z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andriy.levytskyy@bayer.com</vt:lpwstr>
  </property>
  <property fmtid="{D5CDD505-2E9C-101B-9397-08002B2CF9AE}" pid="5" name="MSIP_Label_7f850223-87a8-40c3-9eb2-432606efca2a_SetDate">
    <vt:lpwstr>2020-03-06T17:12:11.6935818Z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Manual</vt:lpwstr>
  </property>
  <property fmtid="{D5CDD505-2E9C-101B-9397-08002B2CF9AE}" pid="9" name="Sensitivity">
    <vt:lpwstr>NO CLASSIFICATION</vt:lpwstr>
  </property>
</Properties>
</file>