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113D"/>
    <a:srgbClr val="BCBCBC"/>
    <a:srgbClr val="497ACA"/>
    <a:srgbClr val="AED58E"/>
    <a:srgbClr val="E4E4E4"/>
    <a:srgbClr val="DFDD33"/>
    <a:srgbClr val="E55800"/>
    <a:srgbClr val="7D0600"/>
    <a:srgbClr val="5C3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8" y="-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32988-1491-4411-A5AB-C3BBC51E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D0D91-5A21-45CA-AE21-63E02EF9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21A7E-A099-4386-8772-47DA6567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747B0-E918-4EFB-A3B6-14788988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5BBF3-F42E-4985-8031-F8E2F1C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5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46F90-D6EA-4878-9EF2-D36679F8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04D9A-018B-4208-9F49-6615410C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C17DF-E6BC-4606-940F-D7C92F1B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8F512-E472-4001-92B2-4A1FCC3B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E3300-D8C7-4C5B-8C63-A138BBFD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BE54F2-3344-4A0B-85AC-BA5795D25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92BD5-E854-48D6-9E1B-5210D943F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8AECF-0FA6-4792-B946-2F9F73C6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91555-14DD-44A1-B536-E6AEF471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333AB-3864-43D4-BBF3-9612A849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8E48D-DC6D-4517-8F69-EEE5B664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ADC73-9250-443C-AFBD-7B10C3E0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C8127-EF0B-4DD7-8905-EFC8F153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9D93E-90D0-4534-BFA8-29C673C2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AD4C9-8E31-4DE6-91F4-5FA29DA6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1947C-20B0-4561-8492-65C8B819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323EA-C45F-437B-BAA7-184FEA8A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59182-8C38-453B-B09E-775FAA5E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937ED-6070-45B9-A5C5-A0DD5350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C8B4A-7F70-4942-92C1-81AF387F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9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823DD-6DC9-4E89-8948-67BD0802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8E727-6424-4105-87A1-A137667D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67727F-8148-452F-BDF0-A6B9261C2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0B994-F1D9-48D1-8207-AE1D5B71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CA802-40F8-4AE1-A155-AAB76898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B8A9E-EA18-478F-A618-D2F515AB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8122-C499-4E35-924C-7FCF96BA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08EDB-DAA8-413C-B0E8-07B6B1C1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ACD94D-3658-4018-9F0E-7E6D4D0B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1240C4-4903-483D-8599-E6697BBD1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255F86-C6C1-461C-81C1-34500781B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EBB20-05AB-44FD-B650-EB6149C4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92AF7D-797F-4E1B-B201-449DAC91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1B3C57-FD52-4E01-979B-EA48463E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6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CD653-C018-4715-8893-29F85F0C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AFC620-177D-448C-92DF-33B4719B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80163C-DE80-4804-A567-259C1E81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FA20F8-508B-4811-9AC9-4B67599C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0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C10B1-5C80-41B9-AF97-FDB5D2C6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E34042-5B11-4436-BA6F-271F2FCD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76290-A4BD-4ADB-ADFC-9DBBC047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DD58F-2B65-46E7-88DA-F2E9EC80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2CEC1-F8A1-4A25-8BEE-489F0D565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E198D-D93A-475D-A8E1-8172A3DC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940EC-4219-43A2-A028-E53572F8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6397E-42D3-423B-8166-3399E0C1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43E19-5FD1-484D-A0C2-1151D7DE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1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B0A5-5A65-4A37-AE48-8D5123F7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9C377-51B2-41D7-99A8-D64A3CA6E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1DE89-0EFA-4D96-A957-8ED6A481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028F9-12CB-4966-B9BA-C5AFDC38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16CFB-B6DE-4595-A906-D3DC533F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5602A-21F5-410B-900E-8201FA30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9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1A1E5B-298C-48A7-AA2B-E7E80964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03C1E-A1E9-47DC-BE86-55BB37D60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84B68-99DC-45CD-A868-B2EBEF910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9B12-1727-4371-A155-7735BF3BC25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9FC84-CC78-4A24-BBFA-2F6729CAE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293FF-A7C8-490C-B200-22EF9ACD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6BE6-F46D-4F4F-B229-21647D707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8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47FA1C-3F24-4B6F-BF27-1062F4BE3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"/>
          <a:stretch/>
        </p:blipFill>
        <p:spPr>
          <a:xfrm>
            <a:off x="380730" y="617977"/>
            <a:ext cx="969890" cy="36198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E302CF-C6E1-4612-AAF3-C9B9F37EC815}"/>
              </a:ext>
            </a:extLst>
          </p:cNvPr>
          <p:cNvSpPr/>
          <p:nvPr/>
        </p:nvSpPr>
        <p:spPr>
          <a:xfrm>
            <a:off x="1263071" y="3882165"/>
            <a:ext cx="1134894" cy="194554"/>
          </a:xfrm>
          <a:prstGeom prst="rect">
            <a:avLst/>
          </a:prstGeom>
          <a:solidFill>
            <a:srgbClr val="1607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9CF987-6D95-4C55-A54B-787ABFABE07C}"/>
              </a:ext>
            </a:extLst>
          </p:cNvPr>
          <p:cNvSpPr/>
          <p:nvPr/>
        </p:nvSpPr>
        <p:spPr>
          <a:xfrm>
            <a:off x="1263071" y="3356873"/>
            <a:ext cx="1134894" cy="194554"/>
          </a:xfrm>
          <a:prstGeom prst="rect">
            <a:avLst/>
          </a:prstGeom>
          <a:solidFill>
            <a:srgbClr val="EE30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9FDA93-F3FF-45D5-9470-851CEC6AECFD}"/>
              </a:ext>
            </a:extLst>
          </p:cNvPr>
          <p:cNvSpPr/>
          <p:nvPr/>
        </p:nvSpPr>
        <p:spPr>
          <a:xfrm>
            <a:off x="1263071" y="2870491"/>
            <a:ext cx="1134894" cy="194554"/>
          </a:xfrm>
          <a:prstGeom prst="rect">
            <a:avLst/>
          </a:prstGeom>
          <a:solidFill>
            <a:srgbClr val="FDE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D0FEBD-F1D7-427B-8C43-013DA2CA863A}"/>
              </a:ext>
            </a:extLst>
          </p:cNvPr>
          <p:cNvSpPr/>
          <p:nvPr/>
        </p:nvSpPr>
        <p:spPr>
          <a:xfrm>
            <a:off x="1263071" y="2380338"/>
            <a:ext cx="1134894" cy="19455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D7E055-7DA8-4674-B679-70B629031943}"/>
              </a:ext>
            </a:extLst>
          </p:cNvPr>
          <p:cNvSpPr/>
          <p:nvPr/>
        </p:nvSpPr>
        <p:spPr>
          <a:xfrm>
            <a:off x="1263071" y="1855046"/>
            <a:ext cx="1134894" cy="194554"/>
          </a:xfrm>
          <a:prstGeom prst="rect">
            <a:avLst/>
          </a:prstGeom>
          <a:solidFill>
            <a:srgbClr val="9DD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59F7D3-D677-4540-B2C0-E9716ACABDAE}"/>
              </a:ext>
            </a:extLst>
          </p:cNvPr>
          <p:cNvSpPr/>
          <p:nvPr/>
        </p:nvSpPr>
        <p:spPr>
          <a:xfrm>
            <a:off x="1263071" y="1325985"/>
            <a:ext cx="1134894" cy="194554"/>
          </a:xfrm>
          <a:prstGeom prst="rect">
            <a:avLst/>
          </a:prstGeom>
          <a:solidFill>
            <a:srgbClr val="6AA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E868B-E4C7-45C8-86D5-85964CE1581B}"/>
              </a:ext>
            </a:extLst>
          </p:cNvPr>
          <p:cNvSpPr/>
          <p:nvPr/>
        </p:nvSpPr>
        <p:spPr>
          <a:xfrm>
            <a:off x="1263071" y="805072"/>
            <a:ext cx="1134894" cy="194554"/>
          </a:xfrm>
          <a:prstGeom prst="rect">
            <a:avLst/>
          </a:prstGeom>
          <a:solidFill>
            <a:srgbClr val="5C30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BF2D8D-62C2-4E9C-A546-8326A2C6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3" y="5481766"/>
            <a:ext cx="3124471" cy="8154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11530B-8949-44AA-9EBD-17B7A7A0B76A}"/>
              </a:ext>
            </a:extLst>
          </p:cNvPr>
          <p:cNvSpPr/>
          <p:nvPr/>
        </p:nvSpPr>
        <p:spPr>
          <a:xfrm>
            <a:off x="371370" y="4855428"/>
            <a:ext cx="155643" cy="651226"/>
          </a:xfrm>
          <a:prstGeom prst="rect">
            <a:avLst/>
          </a:prstGeom>
          <a:solidFill>
            <a:srgbClr val="7D0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D9F652-D251-4087-9D47-DB04C03623C5}"/>
              </a:ext>
            </a:extLst>
          </p:cNvPr>
          <p:cNvSpPr/>
          <p:nvPr/>
        </p:nvSpPr>
        <p:spPr>
          <a:xfrm>
            <a:off x="841540" y="4855428"/>
            <a:ext cx="155643" cy="651226"/>
          </a:xfrm>
          <a:prstGeom prst="rect">
            <a:avLst/>
          </a:prstGeom>
          <a:solidFill>
            <a:srgbClr val="E55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02EFEF-AFE2-4EE8-88AA-783E54F26772}"/>
              </a:ext>
            </a:extLst>
          </p:cNvPr>
          <p:cNvSpPr/>
          <p:nvPr/>
        </p:nvSpPr>
        <p:spPr>
          <a:xfrm>
            <a:off x="1233888" y="4855428"/>
            <a:ext cx="155643" cy="651226"/>
          </a:xfrm>
          <a:prstGeom prst="rect">
            <a:avLst/>
          </a:prstGeom>
          <a:solidFill>
            <a:srgbClr val="DFD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E378BC-1C7A-4AB0-9346-B7B36073DDA5}"/>
              </a:ext>
            </a:extLst>
          </p:cNvPr>
          <p:cNvSpPr/>
          <p:nvPr/>
        </p:nvSpPr>
        <p:spPr>
          <a:xfrm>
            <a:off x="1693656" y="4855428"/>
            <a:ext cx="155643" cy="651226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292CE92-E121-48C6-9AC1-1EF6AFC8167F}"/>
              </a:ext>
            </a:extLst>
          </p:cNvPr>
          <p:cNvSpPr/>
          <p:nvPr/>
        </p:nvSpPr>
        <p:spPr>
          <a:xfrm>
            <a:off x="2075602" y="4855428"/>
            <a:ext cx="155643" cy="651226"/>
          </a:xfrm>
          <a:prstGeom prst="rect">
            <a:avLst/>
          </a:prstGeom>
          <a:solidFill>
            <a:srgbClr val="AED5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03134F-16C4-4B89-853D-17589CD04BC1}"/>
              </a:ext>
            </a:extLst>
          </p:cNvPr>
          <p:cNvSpPr/>
          <p:nvPr/>
        </p:nvSpPr>
        <p:spPr>
          <a:xfrm>
            <a:off x="2549015" y="4855428"/>
            <a:ext cx="155643" cy="651226"/>
          </a:xfrm>
          <a:prstGeom prst="rect">
            <a:avLst/>
          </a:prstGeom>
          <a:solidFill>
            <a:srgbClr val="497A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DEB715-7790-4C50-940C-5ADB36341A08}"/>
              </a:ext>
            </a:extLst>
          </p:cNvPr>
          <p:cNvSpPr/>
          <p:nvPr/>
        </p:nvSpPr>
        <p:spPr>
          <a:xfrm>
            <a:off x="2944606" y="4855428"/>
            <a:ext cx="155643" cy="651226"/>
          </a:xfrm>
          <a:prstGeom prst="rect">
            <a:avLst/>
          </a:prstGeom>
          <a:solidFill>
            <a:srgbClr val="2C11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23FE66-C8DD-423C-9C5E-F5FE95185ADC}"/>
              </a:ext>
            </a:extLst>
          </p:cNvPr>
          <p:cNvSpPr txBox="1"/>
          <p:nvPr/>
        </p:nvSpPr>
        <p:spPr>
          <a:xfrm>
            <a:off x="565923" y="434814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(Berg et al.,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2021, GRL)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D1153C-0FB0-49AD-BD4B-0C3CA28EACFB}"/>
              </a:ext>
            </a:extLst>
          </p:cNvPr>
          <p:cNvSpPr txBox="1"/>
          <p:nvPr/>
        </p:nvSpPr>
        <p:spPr>
          <a:xfrm>
            <a:off x="651543" y="637321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Liwei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et al.,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2021, GRL)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8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杰</dc:creator>
  <cp:lastModifiedBy>孟 杰</cp:lastModifiedBy>
  <cp:revision>5</cp:revision>
  <dcterms:created xsi:type="dcterms:W3CDTF">2021-11-25T07:09:02Z</dcterms:created>
  <dcterms:modified xsi:type="dcterms:W3CDTF">2021-11-25T14:26:46Z</dcterms:modified>
</cp:coreProperties>
</file>