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1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397CE21-9AAB-4D5F-B5FB-6A9D08FF2083}" type="datetimeFigureOut">
              <a:rPr lang="en-IL" smtClean="0"/>
              <a:t>05/26/2020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80E1014-4DD8-4B56-9879-849F8D424A9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84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1014-4DD8-4B56-9879-849F8D424A9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847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9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8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4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7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10" r:id="rId5"/>
    <p:sldLayoutId id="2147483704" r:id="rId6"/>
    <p:sldLayoutId id="2147483705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תמונה שמכילה אלקטרוניקה, מעגל חשמלי&#10;&#10;התיאור נוצר באופן אוטומטי">
            <a:extLst>
              <a:ext uri="{FF2B5EF4-FFF2-40B4-BE49-F238E27FC236}">
                <a16:creationId xmlns:a16="http://schemas.microsoft.com/office/drawing/2014/main" id="{30F7FA48-CDB5-4955-80A4-3E8F4A03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74" b="8331"/>
          <a:stretch/>
        </p:blipFill>
        <p:spPr>
          <a:xfrm>
            <a:off x="-32" y="-4063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09F388-847C-45DB-8183-7C37E1952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cs typeface="+mn-cs"/>
              </a:rPr>
              <a:t>LED Temperature Indicator</a:t>
            </a:r>
            <a:endParaRPr lang="en-IL" sz="48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98BE7C-C6E4-4828-A0D1-E34DED61B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IL" sz="1500" dirty="0">
                <a:solidFill>
                  <a:srgbClr val="FFFFFF"/>
                </a:solidFill>
              </a:rPr>
              <a:t>Asaf </a:t>
            </a:r>
            <a:r>
              <a:rPr lang="en-IL" sz="1500" dirty="0" err="1">
                <a:solidFill>
                  <a:srgbClr val="FFFFFF"/>
                </a:solidFill>
              </a:rPr>
              <a:t>gabai</a:t>
            </a:r>
            <a:endParaRPr lang="he-IL" sz="1500" dirty="0">
              <a:solidFill>
                <a:srgbClr val="FFFFFF"/>
              </a:solidFill>
            </a:endParaRPr>
          </a:p>
          <a:p>
            <a:r>
              <a:rPr lang="en-IL" sz="1500" dirty="0">
                <a:solidFill>
                  <a:srgbClr val="FFFFFF"/>
                </a:solidFill>
              </a:rPr>
              <a:t>Lev (Arie) </a:t>
            </a:r>
            <a:r>
              <a:rPr lang="en-IL" sz="1500" dirty="0" err="1">
                <a:solidFill>
                  <a:srgbClr val="FFFFFF"/>
                </a:solidFill>
              </a:rPr>
              <a:t>charfnadel</a:t>
            </a:r>
            <a:endParaRPr lang="he-IL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7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מעגל חשמלי&#10;&#10;התיאור נוצר באופן אוטומטי">
            <a:extLst>
              <a:ext uri="{FF2B5EF4-FFF2-40B4-BE49-F238E27FC236}">
                <a16:creationId xmlns:a16="http://schemas.microsoft.com/office/drawing/2014/main" id="{B524FC12-C37D-4F6C-9250-45DEF37A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12192000" cy="49149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E53401-7FF3-4276-A841-5F44E63FA845}"/>
              </a:ext>
            </a:extLst>
          </p:cNvPr>
          <p:cNvSpPr txBox="1"/>
          <p:nvPr/>
        </p:nvSpPr>
        <p:spPr>
          <a:xfrm>
            <a:off x="1193800" y="990600"/>
            <a:ext cx="871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4800" b="1" dirty="0"/>
              <a:t>Implementation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55CB6E9-EF5D-438E-A9F6-ACFD340493DB}"/>
              </a:ext>
            </a:extLst>
          </p:cNvPr>
          <p:cNvSpPr txBox="1"/>
          <p:nvPr/>
        </p:nvSpPr>
        <p:spPr>
          <a:xfrm>
            <a:off x="1193800" y="2006600"/>
            <a:ext cx="998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Matrix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Thermistor (connected to analog input pin)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Red and green LEDs connected in series to resistors (connected to digital input pins)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Push button (connected to a digital input pin)</a:t>
            </a:r>
          </a:p>
        </p:txBody>
      </p:sp>
    </p:spTree>
    <p:extLst>
      <p:ext uri="{BB962C8B-B14F-4D97-AF65-F5344CB8AC3E}">
        <p14:creationId xmlns:p14="http://schemas.microsoft.com/office/powerpoint/2010/main" val="63702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מעגל חשמלי&#10;&#10;התיאור נוצר באופן אוטומטי">
            <a:extLst>
              <a:ext uri="{FF2B5EF4-FFF2-40B4-BE49-F238E27FC236}">
                <a16:creationId xmlns:a16="http://schemas.microsoft.com/office/drawing/2014/main" id="{B524FC12-C37D-4F6C-9250-45DEF37A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12192000" cy="49149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E53401-7FF3-4276-A841-5F44E63FA845}"/>
              </a:ext>
            </a:extLst>
          </p:cNvPr>
          <p:cNvSpPr txBox="1"/>
          <p:nvPr/>
        </p:nvSpPr>
        <p:spPr>
          <a:xfrm>
            <a:off x="1193800" y="990600"/>
            <a:ext cx="383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4800" b="1" dirty="0"/>
              <a:t>Architecture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55CB6E9-EF5D-438E-A9F6-ACFD340493DB}"/>
              </a:ext>
            </a:extLst>
          </p:cNvPr>
          <p:cNvSpPr txBox="1"/>
          <p:nvPr/>
        </p:nvSpPr>
        <p:spPr>
          <a:xfrm>
            <a:off x="1193800" y="2006600"/>
            <a:ext cx="9982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Initialization functions (variables and matrix display configuration)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Digits and symbols database (implemented using two-dimensional arrays)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Temperature measuring and calculation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Display functions (using the database and the measurements)</a:t>
            </a:r>
          </a:p>
        </p:txBody>
      </p:sp>
    </p:spTree>
    <p:extLst>
      <p:ext uri="{BB962C8B-B14F-4D97-AF65-F5344CB8AC3E}">
        <p14:creationId xmlns:p14="http://schemas.microsoft.com/office/powerpoint/2010/main" val="266219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מעגל חשמלי&#10;&#10;התיאור נוצר באופן אוטומטי">
            <a:extLst>
              <a:ext uri="{FF2B5EF4-FFF2-40B4-BE49-F238E27FC236}">
                <a16:creationId xmlns:a16="http://schemas.microsoft.com/office/drawing/2014/main" id="{B524FC12-C37D-4F6C-9250-45DEF37A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12192000" cy="49149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E53401-7FF3-4276-A841-5F44E63FA845}"/>
              </a:ext>
            </a:extLst>
          </p:cNvPr>
          <p:cNvSpPr txBox="1"/>
          <p:nvPr/>
        </p:nvSpPr>
        <p:spPr>
          <a:xfrm>
            <a:off x="1193800" y="9906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4800" b="1" dirty="0"/>
              <a:t>Difficulties during implementation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55CB6E9-EF5D-438E-A9F6-ACFD340493DB}"/>
              </a:ext>
            </a:extLst>
          </p:cNvPr>
          <p:cNvSpPr txBox="1"/>
          <p:nvPr/>
        </p:nvSpPr>
        <p:spPr>
          <a:xfrm>
            <a:off x="1193800" y="2006600"/>
            <a:ext cx="998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Initial setting of the matrix display took a lot of time</a:t>
            </a:r>
          </a:p>
          <a:p>
            <a:endParaRPr lang="en-IL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3200" b="1" dirty="0"/>
              <a:t>The thermistor chip connections were not as described by the manufacturer settings – the right connections were found by the lecturer</a:t>
            </a:r>
          </a:p>
        </p:txBody>
      </p:sp>
    </p:spTree>
    <p:extLst>
      <p:ext uri="{BB962C8B-B14F-4D97-AF65-F5344CB8AC3E}">
        <p14:creationId xmlns:p14="http://schemas.microsoft.com/office/powerpoint/2010/main" val="1190287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3824"/>
      </a:dk2>
      <a:lt2>
        <a:srgbClr val="E6E8EB"/>
      </a:lt2>
      <a:accent1>
        <a:srgbClr val="E75F29"/>
      </a:accent1>
      <a:accent2>
        <a:srgbClr val="CC9616"/>
      </a:accent2>
      <a:accent3>
        <a:srgbClr val="98A91E"/>
      </a:accent3>
      <a:accent4>
        <a:srgbClr val="176FD5"/>
      </a:accent4>
      <a:accent5>
        <a:srgbClr val="4B52EB"/>
      </a:accent5>
      <a:accent6>
        <a:srgbClr val="7B41DC"/>
      </a:accent6>
      <a:hlink>
        <a:srgbClr val="6180CA"/>
      </a:hlink>
      <a:folHlink>
        <a:srgbClr val="848484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</Words>
  <Application>Microsoft Office PowerPoint</Application>
  <PresentationFormat>מסך רחב</PresentationFormat>
  <Paragraphs>18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Arial Nova Light</vt:lpstr>
      <vt:lpstr>Bembo</vt:lpstr>
      <vt:lpstr>Calibri</vt:lpstr>
      <vt:lpstr>RetrospectVTI</vt:lpstr>
      <vt:lpstr>LED Temperature Indicator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4</dc:title>
  <dc:creator>Asaf Gabai</dc:creator>
  <cp:lastModifiedBy>אריה ש</cp:lastModifiedBy>
  <cp:revision>9</cp:revision>
  <dcterms:created xsi:type="dcterms:W3CDTF">2020-01-15T15:53:03Z</dcterms:created>
  <dcterms:modified xsi:type="dcterms:W3CDTF">2020-05-26T00:02:32Z</dcterms:modified>
</cp:coreProperties>
</file>