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/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Из раздела 5 (Services offered by the NFR) можно сделать вывод, что ключевой моделью является NFProfile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Раздел 6 (API Defenitions) основной в котором описываются модели данных, определяются NFProfile, NFService, перечисления и вспомогательные структуры</a:t>
            </a:r>
            <a:endParaRPr sz="1200"/>
          </a:p>
          <a:p>
            <a:pPr>
              <a:defRPr/>
            </a:pPr>
            <a:r>
              <a:rPr/>
              <a:t>Ст. 44 в TS 129 510</a:t>
            </a:r>
            <a:endParaRPr/>
          </a:p>
          <a:p>
            <a:pPr>
              <a:defRPr/>
            </a:pPr>
            <a:r>
              <a:rPr/>
              <a:t>Показать NFProfile и NFService, также указать на неясность с PlmnID и Snssai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Попытка проекции на реляционную модель, в NFService было пропущено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Реляционные (Простота, Транзакции, Надёжность)</a:t>
            </a:r>
            <a:endParaRPr/>
          </a:p>
          <a:p>
            <a:pPr>
              <a:defRPr/>
            </a:pPr>
            <a:r>
              <a:rPr/>
              <a:t>Резидентные (Скорость работы)</a:t>
            </a:r>
            <a:endParaRPr/>
          </a:p>
          <a:p>
            <a:pPr>
              <a:defRPr/>
            </a:pPr>
            <a:r>
              <a:rPr/>
              <a:t>Поисковые (Поиск по разным критериям)</a:t>
            </a:r>
            <a:endParaRPr/>
          </a:p>
          <a:p>
            <a:pPr>
              <a:defRPr/>
            </a:pPr>
            <a:r>
              <a:rPr/>
              <a:t>С широкими столбцами (Хранение объёмных данные)</a:t>
            </a:r>
            <a:endParaRPr/>
          </a:p>
          <a:p>
            <a:pPr>
              <a:defRPr/>
            </a:pPr>
            <a:r>
              <a:rPr/>
              <a:t>Столбчатые (Работа со столбцами)</a:t>
            </a:r>
            <a:endParaRPr/>
          </a:p>
          <a:p>
            <a:pPr>
              <a:defRPr/>
            </a:pPr>
            <a:r>
              <a:rPr/>
              <a:t>Докориент (Хранение несвязанных данных)</a:t>
            </a:r>
            <a:endParaRPr/>
          </a:p>
          <a:p>
            <a:pPr>
              <a:defRPr/>
            </a:pPr>
            <a:r>
              <a:rPr/>
              <a:t>Графовые (Построение взаимодействий + Аналитика)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Отчёт 3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Модель данных</a:t>
            </a:r>
            <a:endParaRPr lang="ru-RU"/>
          </a:p>
          <a:p>
            <a:pPr>
              <a:defRPr/>
            </a:pPr>
            <a:r>
              <a:rPr lang="ru-RU"/>
              <a:t>План работ</a:t>
            </a:r>
            <a:endParaRPr lang="ru-RU"/>
          </a:p>
          <a:p>
            <a:pPr>
              <a:defRPr/>
            </a:pPr>
            <a:r>
              <a:rPr lang="ru-RU"/>
              <a:t>Классификация БД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7921440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План работ</a:t>
            </a:r>
            <a:endParaRPr/>
          </a:p>
        </p:txBody>
      </p:sp>
      <p:sp>
        <p:nvSpPr>
          <p:cNvPr id="1845307781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Вернее попытка его сформировать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626788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Как список задач</a:t>
            </a:r>
            <a:endParaRPr/>
          </a:p>
        </p:txBody>
      </p:sp>
      <p:sp>
        <p:nvSpPr>
          <p:cNvPr id="1004651222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Составление схемы базы данных</a:t>
            </a:r>
            <a:endParaRPr/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Определение преимуществ и недостатков каждого типа баз данных</a:t>
            </a:r>
            <a:endParaRPr/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Выявление подходящих кандидатов для нашей схемы</a:t>
            </a:r>
            <a:endParaRPr/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Составление необходимого интерфейса репозиториев</a:t>
            </a:r>
            <a:endParaRPr/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Разработка единых бенчмарков</a:t>
            </a:r>
            <a:endParaRPr/>
          </a:p>
          <a:p>
            <a:pPr>
              <a:defRPr/>
            </a:pPr>
            <a:r>
              <a:rPr/>
              <a:t>Реализация интерфейса репозитория для каждой БД</a:t>
            </a:r>
            <a:endParaRPr/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Подготовка стенда для тестирования</a:t>
            </a:r>
            <a:endParaRPr/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Проведение тестов всех баз данных (не только кандидаты)</a:t>
            </a:r>
            <a:endParaRPr/>
          </a:p>
          <a:p>
            <a:pPr>
              <a:defRPr/>
            </a:pPr>
            <a:r>
              <a:rPr lang="ru-RU" sz="2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Анализ полученных результатов</a:t>
            </a:r>
            <a:endParaRPr lang="ru-RU" sz="27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Вывод из работы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887985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Как блок-схема</a:t>
            </a:r>
            <a:endParaRPr/>
          </a:p>
        </p:txBody>
      </p:sp>
      <p:pic>
        <p:nvPicPr>
          <p:cNvPr id="34024526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791570" y="183437"/>
            <a:ext cx="5842822" cy="6491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999369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Система тестирования</a:t>
            </a:r>
            <a:endParaRPr/>
          </a:p>
        </p:txBody>
      </p:sp>
      <p:pic>
        <p:nvPicPr>
          <p:cNvPr id="1613764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61674" y="1869880"/>
            <a:ext cx="10868650" cy="3522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9118251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Модель данных</a:t>
            </a:r>
            <a:endParaRPr/>
          </a:p>
        </p:txBody>
      </p:sp>
      <p:sp>
        <p:nvSpPr>
          <p:cNvPr id="210724117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247146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Основания</a:t>
            </a:r>
            <a:endParaRPr/>
          </a:p>
        </p:txBody>
      </p:sp>
      <p:pic>
        <p:nvPicPr>
          <p:cNvPr id="61025589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13281" y="1823784"/>
            <a:ext cx="9765436" cy="4312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3609650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95852" y="684320"/>
            <a:ext cx="10119232" cy="5581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4461355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62694" y="925261"/>
            <a:ext cx="10026288" cy="5133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612832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NFProfile</a:t>
            </a:r>
            <a:endParaRPr/>
          </a:p>
        </p:txBody>
      </p:sp>
      <p:pic>
        <p:nvPicPr>
          <p:cNvPr id="21241258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98388" y="1625723"/>
            <a:ext cx="8195222" cy="4729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338712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Модель данных</a:t>
            </a:r>
            <a:endParaRPr/>
          </a:p>
        </p:txBody>
      </p:sp>
      <p:pic>
        <p:nvPicPr>
          <p:cNvPr id="9980594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69995" y="365124"/>
            <a:ext cx="6121605" cy="6251998"/>
          </a:xfrm>
          <a:prstGeom prst="rect">
            <a:avLst/>
          </a:prstGeom>
        </p:spPr>
      </p:pic>
      <p:pic>
        <p:nvPicPr>
          <p:cNvPr id="246745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38198" y="3687931"/>
            <a:ext cx="3061447" cy="2733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345181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Классификация БД</a:t>
            </a:r>
            <a:endParaRPr/>
          </a:p>
        </p:txBody>
      </p:sp>
      <p:sp>
        <p:nvSpPr>
          <p:cNvPr id="323027051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826375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Основные классы БД</a:t>
            </a:r>
            <a:endParaRPr/>
          </a:p>
        </p:txBody>
      </p:sp>
      <p:sp>
        <p:nvSpPr>
          <p:cNvPr id="80507844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Реляционные</a:t>
            </a:r>
            <a:endParaRPr/>
          </a:p>
          <a:p>
            <a:pPr>
              <a:defRPr/>
            </a:pPr>
            <a:r>
              <a:rPr/>
              <a:t>Резидентные</a:t>
            </a:r>
            <a:endParaRPr/>
          </a:p>
          <a:p>
            <a:pPr>
              <a:defRPr/>
            </a:pPr>
            <a:r>
              <a:rPr/>
              <a:t>Поисковые</a:t>
            </a:r>
            <a:endParaRPr/>
          </a:p>
          <a:p>
            <a:pPr>
              <a:defRPr/>
            </a:pPr>
            <a:r>
              <a:rPr/>
              <a:t>С широкими столбцами</a:t>
            </a:r>
            <a:endParaRPr/>
          </a:p>
          <a:p>
            <a:pPr>
              <a:defRPr/>
            </a:pPr>
            <a:r>
              <a:rPr/>
              <a:t>Столбчатые</a:t>
            </a:r>
            <a:endParaRPr/>
          </a:p>
          <a:p>
            <a:pPr>
              <a:defRPr/>
            </a:pPr>
            <a:r>
              <a:rPr/>
              <a:t>Документоориентированные</a:t>
            </a:r>
            <a:endParaRPr/>
          </a:p>
          <a:p>
            <a:pPr>
              <a:defRPr/>
            </a:pPr>
            <a:r>
              <a:rPr/>
              <a:t>Графовые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ONLYOFFICE/7.4.0.163</Application>
  <DocSecurity>0</DocSecurity>
  <PresentationFormat>Widescreen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2023-08-09T12:37:49Z</dcterms:modified>
  <cp:category/>
  <cp:contentStatus/>
  <cp:version/>
</cp:coreProperties>
</file>