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Отчёт 4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Разделение задач</a:t>
            </a:r>
            <a:endParaRPr lang="ru-RU"/>
          </a:p>
          <a:p>
            <a:pPr>
              <a:defRPr/>
            </a:pPr>
            <a:r>
              <a:rPr lang="ru-RU"/>
              <a:t>OpenAPI</a:t>
            </a:r>
            <a:endParaRPr lang="ru-RU"/>
          </a:p>
          <a:p>
            <a:pPr>
              <a:defRPr/>
            </a:pPr>
            <a:r>
              <a:rPr lang="ru-RU"/>
              <a:t>Идеи по базам данных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19268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Разделение задач</a:t>
            </a:r>
            <a:endParaRPr/>
          </a:p>
        </p:txBody>
      </p:sp>
      <p:sp>
        <p:nvSpPr>
          <p:cNvPr id="2081808800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47786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Изначальная последовательность задач</a:t>
            </a:r>
            <a:endParaRPr/>
          </a:p>
        </p:txBody>
      </p:sp>
      <p:pic>
        <p:nvPicPr>
          <p:cNvPr id="96820957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594058" y="1239174"/>
            <a:ext cx="5003883" cy="5025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9629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Кто куда?</a:t>
            </a:r>
            <a:endParaRPr/>
          </a:p>
        </p:txBody>
      </p:sp>
      <p:sp>
        <p:nvSpPr>
          <p:cNvPr id="134251228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Составление интерфейса (совместно)</a:t>
            </a:r>
            <a:endParaRPr/>
          </a:p>
          <a:p>
            <a:pPr>
              <a:defRPr/>
            </a:pPr>
            <a:r>
              <a:rPr/>
              <a:t>Каждый берёт по реализации интерфейса для одной БД</a:t>
            </a:r>
            <a:endParaRPr/>
          </a:p>
          <a:p>
            <a:pPr>
              <a:defRPr/>
            </a:pPr>
            <a:r>
              <a:rPr/>
              <a:t>Бенчмарки и стенд не распределены (возможно, совместно)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611468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OpenAPI</a:t>
            </a:r>
            <a:endParaRPr/>
          </a:p>
        </p:txBody>
      </p:sp>
      <p:sp>
        <p:nvSpPr>
          <p:cNvPr id="1247031670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049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Пример рендера</a:t>
            </a:r>
            <a:endParaRPr/>
          </a:p>
        </p:txBody>
      </p:sp>
      <p:pic>
        <p:nvPicPr>
          <p:cNvPr id="11617862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9" y="1766286"/>
            <a:ext cx="6449446" cy="457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833465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Идеи по БД</a:t>
            </a:r>
            <a:endParaRPr/>
          </a:p>
        </p:txBody>
      </p:sp>
      <p:sp>
        <p:nvSpPr>
          <p:cNvPr id="1848346946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3327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Изначальная схема</a:t>
            </a:r>
            <a:endParaRPr/>
          </a:p>
        </p:txBody>
      </p:sp>
      <p:pic>
        <p:nvPicPr>
          <p:cNvPr id="16903043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178325" y="402021"/>
            <a:ext cx="5927694" cy="6053956"/>
          </a:xfrm>
          <a:prstGeom prst="rect">
            <a:avLst/>
          </a:prstGeom>
        </p:spPr>
      </p:pic>
      <p:pic>
        <p:nvPicPr>
          <p:cNvPr id="4682811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3604702"/>
            <a:ext cx="3061446" cy="2733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29162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Мысли</a:t>
            </a:r>
            <a:endParaRPr/>
          </a:p>
        </p:txBody>
      </p:sp>
      <p:sp>
        <p:nvSpPr>
          <p:cNvPr id="109250862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Реляционные БД не очень подходят</a:t>
            </a:r>
            <a:endParaRPr/>
          </a:p>
          <a:p>
            <a:pPr>
              <a:defRPr/>
            </a:pPr>
            <a:r>
              <a:rPr/>
              <a:t>Документоориентированные могут подходить для этого случая</a:t>
            </a:r>
            <a:endParaRPr/>
          </a:p>
          <a:p>
            <a:pPr>
              <a:defRPr/>
            </a:pPr>
            <a:r>
              <a:rPr/>
              <a:t>Резидентные быстрые, но реализация схемы может быть непростой</a:t>
            </a:r>
            <a:endParaRPr/>
          </a:p>
          <a:p>
            <a:pPr>
              <a:defRPr/>
            </a:pPr>
            <a:r>
              <a:rPr/>
              <a:t>Объектно-ориентированные 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2023-09-13T13:06:12Z</dcterms:modified>
  <cp:category/>
  <cp:contentStatus/>
  <cp:version/>
</cp:coreProperties>
</file>