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notesMasterIdLst>
    <p:notesMasterId r:id="rId8"/>
  </p:notesMasterIdLst>
  <p:handoutMasterIdLst>
    <p:handoutMasterId r:id="rId9"/>
  </p:handoutMasterIdLst>
  <p:sldIdLst>
    <p:sldId id="257" r:id="rId2"/>
    <p:sldId id="271" r:id="rId3"/>
    <p:sldId id="272" r:id="rId4"/>
    <p:sldId id="273" r:id="rId5"/>
    <p:sldId id="274" r:id="rId6"/>
    <p:sldId id="275" r:id="rId7"/>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706" autoAdjust="0"/>
  </p:normalViewPr>
  <p:slideViewPr>
    <p:cSldViewPr snapToGrid="0">
      <p:cViewPr varScale="1">
        <p:scale>
          <a:sx n="113" d="100"/>
          <a:sy n="113" d="100"/>
        </p:scale>
        <p:origin x="456" y="21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vl1pPr>
          </a:lstStyle>
          <a:p>
            <a:pPr algn="l" rtl="1"/>
            <a:fld id="{84919FAA-F908-4F01-A536-A2D7268F54CE}" type="datetime1">
              <a:rPr lang="he-IL" smtClean="0">
                <a:latin typeface="Tahoma" panose="020B0604030504040204" pitchFamily="34" charset="0"/>
                <a:ea typeface="Tahoma" panose="020B0604030504040204" pitchFamily="34" charset="0"/>
                <a:cs typeface="Tahoma" panose="020B0604030504040204" pitchFamily="34" charset="0"/>
              </a:rPr>
              <a:pPr algn="l" rtl="1"/>
              <a:t>כ"ז/טבת/תשפ"ג</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8787"/>
          </a:xfrm>
          <a:prstGeom prst="rect">
            <a:avLst/>
          </a:prstGeom>
        </p:spPr>
        <p:txBody>
          <a:bodyPr vert="horz" lIns="91440" tIns="45720" rIns="91440" bIns="45720" rtlCol="1" anchor="b"/>
          <a:lstStyle>
            <a:lvl1pPr algn="r" rtl="1">
              <a:defRPr sz="1200"/>
            </a:lvl1pPr>
          </a:lstStyle>
          <a:p>
            <a:pPr algn="l" rtl="1"/>
            <a:fld id="{1604A0D4-B89B-4ADD-AF9E-38636B40EE4E}"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a:p>
        </p:txBody>
      </p:sp>
      <p:sp>
        <p:nvSpPr>
          <p:cNvPr id="3" name="מציין מיקום של תאריך 2"/>
          <p:cNvSpPr>
            <a:spLocks noGrp="1"/>
          </p:cNvSpPr>
          <p:nvPr>
            <p:ph type="dt" idx="1"/>
          </p:nvPr>
        </p:nvSpPr>
        <p:spPr>
          <a:xfrm>
            <a:off x="0"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2AF113C9-E5E9-499E-A78A-983334C2FCF9}" type="datetime1">
              <a:rPr lang="he-IL" smtClean="0"/>
              <a:pPr/>
              <a:t>כ"ז/טבת/תשפ"ג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a:p>
        </p:txBody>
      </p:sp>
      <p:sp>
        <p:nvSpPr>
          <p:cNvPr id="7" name="מציין מיקום של מספר שקופית 6"/>
          <p:cNvSpPr>
            <a:spLocks noGrp="1"/>
          </p:cNvSpPr>
          <p:nvPr>
            <p:ph type="sldNum" sz="quarter" idx="5"/>
          </p:nvPr>
        </p:nvSpPr>
        <p:spPr>
          <a:xfrm>
            <a:off x="0"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82869989-EB00-4EE7-BCB5-25BDC5BB29F8}" type="slidenum">
              <a:rPr lang="he-IL" smtClean="0"/>
              <a:pPr/>
              <a:t>‹#›</a:t>
            </a:fld>
            <a:endParaRPr lang="he-IL"/>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rtl="1"/>
            <a:fld id="{82869989-EB00-4EE7-BCB5-25BDC5BB29F8}" type="slidenum">
              <a:rPr lang="he-IL" smtClean="0"/>
              <a:t>1</a:t>
            </a:fld>
            <a:endParaRPr lang="he-IL"/>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rtl="1"/>
            <a:fld id="{82869989-EB00-4EE7-BCB5-25BDC5BB29F8}" type="slidenum">
              <a:rPr lang="he-IL" smtClean="0"/>
              <a:t>2</a:t>
            </a:fld>
            <a:endParaRPr lang="he-IL"/>
          </a:p>
        </p:txBody>
      </p:sp>
    </p:spTree>
    <p:extLst>
      <p:ext uri="{BB962C8B-B14F-4D97-AF65-F5344CB8AC3E}">
        <p14:creationId xmlns:p14="http://schemas.microsoft.com/office/powerpoint/2010/main" val="404347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rtl="1"/>
            <a:fld id="{82869989-EB00-4EE7-BCB5-25BDC5BB29F8}" type="slidenum">
              <a:rPr lang="he-IL" smtClean="0"/>
              <a:t>3</a:t>
            </a:fld>
            <a:endParaRPr lang="he-IL"/>
          </a:p>
        </p:txBody>
      </p:sp>
    </p:spTree>
    <p:extLst>
      <p:ext uri="{BB962C8B-B14F-4D97-AF65-F5344CB8AC3E}">
        <p14:creationId xmlns:p14="http://schemas.microsoft.com/office/powerpoint/2010/main" val="401904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rtl="1"/>
            <a:fld id="{82869989-EB00-4EE7-BCB5-25BDC5BB29F8}" type="slidenum">
              <a:rPr lang="he-IL" smtClean="0"/>
              <a:t>4</a:t>
            </a:fld>
            <a:endParaRPr lang="he-IL"/>
          </a:p>
        </p:txBody>
      </p:sp>
    </p:spTree>
    <p:extLst>
      <p:ext uri="{BB962C8B-B14F-4D97-AF65-F5344CB8AC3E}">
        <p14:creationId xmlns:p14="http://schemas.microsoft.com/office/powerpoint/2010/main" val="170772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rtl="1"/>
            <a:fld id="{82869989-EB00-4EE7-BCB5-25BDC5BB29F8}" type="slidenum">
              <a:rPr lang="he-IL" smtClean="0"/>
              <a:t>5</a:t>
            </a:fld>
            <a:endParaRPr lang="he-IL"/>
          </a:p>
        </p:txBody>
      </p:sp>
    </p:spTree>
    <p:extLst>
      <p:ext uri="{BB962C8B-B14F-4D97-AF65-F5344CB8AC3E}">
        <p14:creationId xmlns:p14="http://schemas.microsoft.com/office/powerpoint/2010/main" val="393412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p>
        </p:txBody>
      </p:sp>
      <p:sp>
        <p:nvSpPr>
          <p:cNvPr id="4" name="מציין מיקום של מספר שקופית 3"/>
          <p:cNvSpPr>
            <a:spLocks noGrp="1"/>
          </p:cNvSpPr>
          <p:nvPr>
            <p:ph type="sldNum" sz="quarter" idx="10"/>
          </p:nvPr>
        </p:nvSpPr>
        <p:spPr/>
        <p:txBody>
          <a:bodyPr rtlCol="1"/>
          <a:lstStyle/>
          <a:p>
            <a:pPr rtl="1"/>
            <a:fld id="{82869989-EB00-4EE7-BCB5-25BDC5BB29F8}" type="slidenum">
              <a:rPr lang="he-IL" smtClean="0"/>
              <a:t>6</a:t>
            </a:fld>
            <a:endParaRPr lang="he-IL"/>
          </a:p>
        </p:txBody>
      </p:sp>
    </p:spTree>
    <p:extLst>
      <p:ext uri="{BB962C8B-B14F-4D97-AF65-F5344CB8AC3E}">
        <p14:creationId xmlns:p14="http://schemas.microsoft.com/office/powerpoint/2010/main" val="58090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5" name="קבוצה 4"/>
          <p:cNvGrpSpPr/>
          <p:nvPr userDrawn="1"/>
        </p:nvGrpSpPr>
        <p:grpSpPr bwMode="hidden">
          <a:xfrm flipH="1">
            <a:off x="-1" y="0"/>
            <a:ext cx="12192002" cy="6858000"/>
            <a:chOff x="-1" y="0"/>
            <a:chExt cx="12192002" cy="6858000"/>
          </a:xfrm>
        </p:grpSpPr>
        <p:cxnSp>
          <p:nvCxnSpPr>
            <p:cNvPr id="6" name="מחבר ישר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מחבר ישר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מחבר ישר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קבוצה 22"/>
            <p:cNvGrpSpPr/>
            <p:nvPr userDrawn="1"/>
          </p:nvGrpSpPr>
          <p:grpSpPr bwMode="hidden">
            <a:xfrm>
              <a:off x="-1" y="0"/>
              <a:ext cx="12192001" cy="6858000"/>
              <a:chOff x="-1" y="0"/>
              <a:chExt cx="12192001" cy="6858000"/>
            </a:xfrm>
          </p:grpSpPr>
          <p:cxnSp>
            <p:nvCxnSpPr>
              <p:cNvPr id="41" name="מחבר ישר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מחבר ישר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מחבר ישר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מחבר ישר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מחבר ישר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קבוצה 45"/>
              <p:cNvGrpSpPr/>
              <p:nvPr/>
            </p:nvGrpSpPr>
            <p:grpSpPr bwMode="hidden">
              <a:xfrm>
                <a:off x="6327885" y="0"/>
                <a:ext cx="5864115" cy="5898673"/>
                <a:chOff x="6327885" y="0"/>
                <a:chExt cx="5864115" cy="5898673"/>
              </a:xfrm>
            </p:grpSpPr>
            <p:cxnSp>
              <p:nvCxnSpPr>
                <p:cNvPr id="52" name="מחבר ישר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מחבר ישר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מחבר ישר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מחבר ישר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מחבר ישר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מחבר ישר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מחבר ישר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מחבר ישר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מחבר ישר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קבוצה 23"/>
            <p:cNvGrpSpPr/>
            <p:nvPr userDrawn="1"/>
          </p:nvGrpSpPr>
          <p:grpSpPr bwMode="hidden">
            <a:xfrm flipH="1">
              <a:off x="0" y="0"/>
              <a:ext cx="12192001" cy="6858000"/>
              <a:chOff x="-1" y="0"/>
              <a:chExt cx="12192001" cy="6858000"/>
            </a:xfrm>
          </p:grpSpPr>
          <p:cxnSp>
            <p:nvCxnSpPr>
              <p:cNvPr id="25" name="מחבר ישר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קבוצה 29"/>
              <p:cNvGrpSpPr/>
              <p:nvPr/>
            </p:nvGrpSpPr>
            <p:grpSpPr bwMode="hidden">
              <a:xfrm>
                <a:off x="6327885" y="0"/>
                <a:ext cx="5864115" cy="5898673"/>
                <a:chOff x="6327885" y="0"/>
                <a:chExt cx="5864115" cy="5898673"/>
              </a:xfrm>
            </p:grpSpPr>
            <p:cxnSp>
              <p:nvCxnSpPr>
                <p:cNvPr id="36" name="מחבר ישר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מחבר ישר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מחבר ישר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כותרת 1"/>
          <p:cNvSpPr>
            <a:spLocks noGrp="1"/>
          </p:cNvSpPr>
          <p:nvPr>
            <p:ph type="ctrTitle"/>
          </p:nvPr>
        </p:nvSpPr>
        <p:spPr>
          <a:xfrm flipH="1">
            <a:off x="1293845" y="1909346"/>
            <a:ext cx="9604310" cy="3383280"/>
          </a:xfrm>
        </p:spPr>
        <p:txBody>
          <a:bodyPr rtlCol="1" anchor="b">
            <a:normAutofit/>
          </a:bodyPr>
          <a:lstStyle>
            <a:lvl1pPr algn="r" rtl="1">
              <a:lnSpc>
                <a:spcPct val="76000"/>
              </a:lnSpc>
              <a:defRPr sz="8000" cap="none" baseline="0">
                <a:solidFill>
                  <a:schemeClr val="tx1"/>
                </a:solidFill>
              </a:defRPr>
            </a:lvl1pPr>
          </a:lstStyle>
          <a:p>
            <a:pPr rtl="1"/>
            <a:r>
              <a:rPr lang="he-IL" noProof="0"/>
              <a:t>לחץ כדי לערוך סגנון כותרת של תבנית בסיס</a:t>
            </a:r>
          </a:p>
        </p:txBody>
      </p:sp>
      <p:sp>
        <p:nvSpPr>
          <p:cNvPr id="3" name="כותרת משנה 2"/>
          <p:cNvSpPr>
            <a:spLocks noGrp="1"/>
          </p:cNvSpPr>
          <p:nvPr>
            <p:ph type="subTitle" idx="1"/>
          </p:nvPr>
        </p:nvSpPr>
        <p:spPr>
          <a:xfrm flipH="1">
            <a:off x="1293845" y="5432564"/>
            <a:ext cx="9604310" cy="457200"/>
          </a:xfrm>
        </p:spPr>
        <p:txBody>
          <a:bodyPr rtlCol="1">
            <a:normAutofit/>
          </a:bodyPr>
          <a:lstStyle>
            <a:lvl1pPr marL="0" indent="0" algn="r" rtl="1">
              <a:spcBef>
                <a:spcPts val="0"/>
              </a:spcBef>
              <a:buNone/>
              <a:defRPr sz="2000" b="0">
                <a:solidFill>
                  <a:schemeClr val="accent1">
                    <a:lumMod val="75000"/>
                  </a:schemeClr>
                </a:solidFill>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he-IL" noProof="0"/>
              <a:t>לחץ כדי לערוך סגנון כותרת משנה של תבנית בסיס</a:t>
            </a:r>
          </a:p>
        </p:txBody>
      </p:sp>
      <p:cxnSp>
        <p:nvCxnSpPr>
          <p:cNvPr id="58" name="מחבר ישר 57"/>
          <p:cNvCxnSpPr>
            <a:cxnSpLocks/>
          </p:cNvCxnSpPr>
          <p:nvPr userDrawn="1"/>
        </p:nvCxnSpPr>
        <p:spPr>
          <a:xfrm flipH="1">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295400" y="503853"/>
            <a:ext cx="9601200" cy="1142385"/>
          </a:xfrm>
        </p:spPr>
        <p:txBody>
          <a:bodyPr rtlCol="1"/>
          <a:lstStyle>
            <a:lvl1pPr algn="r" rtl="1">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hasCustomPrompt="1"/>
          </p:nvPr>
        </p:nvSpPr>
        <p:spPr>
          <a:xfrm flipH="1">
            <a:off x="1295400" y="1981201"/>
            <a:ext cx="9601200" cy="3809999"/>
          </a:xfrm>
        </p:spPr>
        <p:txBody>
          <a:bodyPr vert="vert270"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כותרת תחתונה 4"/>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4" name="מציין מיקום של תאריך 3"/>
          <p:cNvSpPr>
            <a:spLocks noGrp="1"/>
          </p:cNvSpPr>
          <p:nvPr>
            <p:ph type="dt" sz="half" idx="10"/>
          </p:nvPr>
        </p:nvSpPr>
        <p:spPr>
          <a:xfrm flipH="1">
            <a:off x="1932012" y="6289679"/>
            <a:ext cx="1224000" cy="222436"/>
          </a:xfrm>
        </p:spPr>
        <p:txBody>
          <a:bodyPr rtlCol="1"/>
          <a:lstStyle>
            <a:lvl1pPr algn="l" rtl="1">
              <a:defRPr/>
            </a:lvl1pPr>
          </a:lstStyle>
          <a:p>
            <a:fld id="{773427E0-4150-4F56-A19F-F8EBBDAD4207}" type="datetime1">
              <a:rPr lang="he-IL" smtClean="0"/>
              <a:pPr/>
              <a:t>כ"ז/טבת/תשפ"ג</a:t>
            </a:fld>
            <a:endParaRPr lang="he-IL" dirty="0"/>
          </a:p>
        </p:txBody>
      </p:sp>
      <p:sp>
        <p:nvSpPr>
          <p:cNvPr id="6" name="מציין מיקום של מספר שקופית 5"/>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1295400" y="489856"/>
            <a:ext cx="1687286" cy="5301343"/>
          </a:xfrm>
        </p:spPr>
        <p:txBody>
          <a:bodyPr vert="vert270" rtlCol="1"/>
          <a:lstStyle>
            <a:lvl1pPr algn="r" rtl="1">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hasCustomPrompt="1"/>
          </p:nvPr>
        </p:nvSpPr>
        <p:spPr>
          <a:xfrm flipH="1">
            <a:off x="3309257" y="489856"/>
            <a:ext cx="7587344" cy="5301343"/>
          </a:xfrm>
        </p:spPr>
        <p:txBody>
          <a:bodyPr vert="vert270"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כותרת תחתונה 4"/>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4" name="מציין מיקום של תאריך 3"/>
          <p:cNvSpPr>
            <a:spLocks noGrp="1"/>
          </p:cNvSpPr>
          <p:nvPr>
            <p:ph type="dt" sz="half" idx="10"/>
          </p:nvPr>
        </p:nvSpPr>
        <p:spPr>
          <a:xfrm flipH="1">
            <a:off x="1932012" y="6289679"/>
            <a:ext cx="1224000" cy="222436"/>
          </a:xfrm>
        </p:spPr>
        <p:txBody>
          <a:bodyPr rtlCol="1"/>
          <a:lstStyle>
            <a:lvl1pPr algn="l" rtl="1">
              <a:defRPr/>
            </a:lvl1pPr>
          </a:lstStyle>
          <a:p>
            <a:fld id="{6F01F118-9534-4049-9043-D8358FB3C0D9}" type="datetime1">
              <a:rPr lang="he-IL" smtClean="0"/>
              <a:pPr/>
              <a:t>כ"ז/טבת/תשפ"ג</a:t>
            </a:fld>
            <a:endParaRPr lang="he-IL" dirty="0"/>
          </a:p>
        </p:txBody>
      </p:sp>
      <p:sp>
        <p:nvSpPr>
          <p:cNvPr id="6" name="מציין מיקום של מספר שקופית 5"/>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295400" y="503853"/>
            <a:ext cx="9601200" cy="1142385"/>
          </a:xfrm>
        </p:spPr>
        <p:txBody>
          <a:bodyPr rtlCol="1"/>
          <a:lstStyle>
            <a:lvl1pPr algn="r" rtl="1">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1295400" y="1981201"/>
            <a:ext cx="9601200" cy="3809999"/>
          </a:xfrm>
        </p:spPr>
        <p:txBody>
          <a:bodyPr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כותרת תחתונה 4"/>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4" name="מציין מיקום של תאריך 3"/>
          <p:cNvSpPr>
            <a:spLocks noGrp="1"/>
          </p:cNvSpPr>
          <p:nvPr>
            <p:ph type="dt" sz="half" idx="10"/>
          </p:nvPr>
        </p:nvSpPr>
        <p:spPr>
          <a:xfrm flipH="1">
            <a:off x="1932012" y="6289679"/>
            <a:ext cx="1224000" cy="222436"/>
          </a:xfrm>
        </p:spPr>
        <p:txBody>
          <a:bodyPr rtlCol="1"/>
          <a:lstStyle>
            <a:lvl1pPr algn="l" rtl="1">
              <a:defRPr/>
            </a:lvl1pPr>
          </a:lstStyle>
          <a:p>
            <a:fld id="{B62BFE3E-396D-41DD-817E-03A9D17DCD9F}" type="datetime1">
              <a:rPr lang="he-IL" smtClean="0"/>
              <a:pPr/>
              <a:t>כ"ז/טבת/תשפ"ג</a:t>
            </a:fld>
            <a:endParaRPr lang="he-IL" dirty="0"/>
          </a:p>
        </p:txBody>
      </p:sp>
      <p:sp>
        <p:nvSpPr>
          <p:cNvPr id="6" name="מציין מיקום של מספר שקופית 5"/>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קבוצה 6"/>
          <p:cNvGrpSpPr/>
          <p:nvPr userDrawn="1"/>
        </p:nvGrpSpPr>
        <p:grpSpPr bwMode="hidden">
          <a:xfrm flipH="1">
            <a:off x="-1" y="0"/>
            <a:ext cx="12192002" cy="6858000"/>
            <a:chOff x="-1" y="0"/>
            <a:chExt cx="12192002" cy="6858000"/>
          </a:xfrm>
        </p:grpSpPr>
        <p:cxnSp>
          <p:nvCxnSpPr>
            <p:cNvPr id="8" name="מחבר ישר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מחבר ישר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קבוצה 23"/>
            <p:cNvGrpSpPr/>
            <p:nvPr userDrawn="1"/>
          </p:nvGrpSpPr>
          <p:grpSpPr bwMode="hidden">
            <a:xfrm>
              <a:off x="-1" y="0"/>
              <a:ext cx="12192001" cy="6858000"/>
              <a:chOff x="-1" y="0"/>
              <a:chExt cx="12192001" cy="6858000"/>
            </a:xfrm>
          </p:grpSpPr>
          <p:cxnSp>
            <p:nvCxnSpPr>
              <p:cNvPr id="42" name="מחבר ישר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מחבר ישר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מחבר ישר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מחבר ישר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מחבר ישר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קבוצה 46"/>
              <p:cNvGrpSpPr/>
              <p:nvPr/>
            </p:nvGrpSpPr>
            <p:grpSpPr bwMode="hidden">
              <a:xfrm>
                <a:off x="6327885" y="0"/>
                <a:ext cx="5864115" cy="5898673"/>
                <a:chOff x="6327885" y="0"/>
                <a:chExt cx="5864115" cy="5898673"/>
              </a:xfrm>
            </p:grpSpPr>
            <p:cxnSp>
              <p:nvCxnSpPr>
                <p:cNvPr id="53" name="מחבר ישר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מחבר ישר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מחבר ישר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מחבר ישר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מחבר ישר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מחבר ישר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מחבר ישר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מחבר ישר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מחבר ישר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קבוצה 24"/>
            <p:cNvGrpSpPr/>
            <p:nvPr userDrawn="1"/>
          </p:nvGrpSpPr>
          <p:grpSpPr bwMode="hidden">
            <a:xfrm flipH="1">
              <a:off x="0" y="0"/>
              <a:ext cx="12192001" cy="6858000"/>
              <a:chOff x="-1" y="0"/>
              <a:chExt cx="12192001" cy="6858000"/>
            </a:xfrm>
          </p:grpSpPr>
          <p:cxnSp>
            <p:nvCxnSpPr>
              <p:cNvPr id="26" name="מחבר ישר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קבוצה 30"/>
              <p:cNvGrpSpPr/>
              <p:nvPr/>
            </p:nvGrpSpPr>
            <p:grpSpPr bwMode="hidden">
              <a:xfrm>
                <a:off x="6327885" y="0"/>
                <a:ext cx="5864115" cy="5898673"/>
                <a:chOff x="6327885" y="0"/>
                <a:chExt cx="5864115" cy="5898673"/>
              </a:xfrm>
            </p:grpSpPr>
            <p:cxnSp>
              <p:nvCxnSpPr>
                <p:cNvPr id="37" name="מחבר ישר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מחבר ישר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מחבר ישר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מחבר ישר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כותרת 1"/>
          <p:cNvSpPr>
            <a:spLocks noGrp="1"/>
          </p:cNvSpPr>
          <p:nvPr>
            <p:ph type="title"/>
          </p:nvPr>
        </p:nvSpPr>
        <p:spPr>
          <a:xfrm flipH="1">
            <a:off x="1295400" y="2541573"/>
            <a:ext cx="9601200" cy="2743200"/>
          </a:xfrm>
        </p:spPr>
        <p:txBody>
          <a:bodyPr rtlCol="1" anchor="b">
            <a:normAutofit/>
          </a:bodyPr>
          <a:lstStyle>
            <a:lvl1pPr algn="r" rtl="1">
              <a:lnSpc>
                <a:spcPct val="85000"/>
              </a:lnSpc>
              <a:defRPr sz="6000" cap="none" baseline="0">
                <a:solidFill>
                  <a:schemeClr val="tx1"/>
                </a:solidFill>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1295400" y="5431536"/>
            <a:ext cx="9601200" cy="457200"/>
          </a:xfrm>
        </p:spPr>
        <p:txBody>
          <a:bodyPr rtlCol="1">
            <a:normAutofit/>
          </a:bodyPr>
          <a:lstStyle>
            <a:lvl1pPr marL="0" indent="0" algn="r" rtl="1">
              <a:spcBef>
                <a:spcPts val="0"/>
              </a:spcBef>
              <a:buNone/>
              <a:defRPr sz="2000" b="0">
                <a:solidFill>
                  <a:schemeClr val="tx1"/>
                </a:solidFill>
              </a:defRPr>
            </a:lvl1pPr>
            <a:lvl2pPr marL="457200" indent="0" algn="r" rtl="1">
              <a:buNone/>
              <a:defRPr sz="2000"/>
            </a:lvl2pPr>
            <a:lvl3pPr marL="914400" indent="0" algn="r" rtl="1">
              <a:buNone/>
              <a:defRPr sz="18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lvl="0" rtl="1"/>
            <a:r>
              <a:rPr lang="he-IL" noProof="0"/>
              <a:t>לחץ כדי לערוך סגנונות טקסט של תבנית בסיס</a:t>
            </a:r>
          </a:p>
        </p:txBody>
      </p:sp>
      <p:cxnSp>
        <p:nvCxnSpPr>
          <p:cNvPr id="58" name="מחבר ישר 57"/>
          <p:cNvCxnSpPr>
            <a:cxnSpLocks/>
          </p:cNvCxnSpPr>
          <p:nvPr userDrawn="1"/>
        </p:nvCxnSpPr>
        <p:spPr>
          <a:xfrm flipH="1">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295400" y="503853"/>
            <a:ext cx="9601200" cy="1142385"/>
          </a:xfrm>
        </p:spPr>
        <p:txBody>
          <a:bodyPr rtlCol="1"/>
          <a:lstStyle>
            <a:lvl1pPr algn="r" rtl="1">
              <a:defRPr/>
            </a:lvl1pPr>
          </a:lstStyle>
          <a:p>
            <a:pPr rtl="1"/>
            <a:r>
              <a:rPr lang="he-IL" noProof="0"/>
              <a:t>לחץ כדי לערוך סגנון כותרת של תבנית בסיס</a:t>
            </a:r>
          </a:p>
        </p:txBody>
      </p:sp>
      <p:sp>
        <p:nvSpPr>
          <p:cNvPr id="3" name="מציין מיקום תוכן 2"/>
          <p:cNvSpPr>
            <a:spLocks noGrp="1"/>
          </p:cNvSpPr>
          <p:nvPr>
            <p:ph sz="half" idx="1" hasCustomPrompt="1"/>
          </p:nvPr>
        </p:nvSpPr>
        <p:spPr>
          <a:xfrm flipH="1">
            <a:off x="6324600" y="1981199"/>
            <a:ext cx="4572000" cy="3810001"/>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800"/>
            </a:lvl6pPr>
            <a:lvl7pPr algn="r" rtl="1">
              <a:defRPr sz="1800"/>
            </a:lvl7pPr>
            <a:lvl8pPr algn="r" rtl="1">
              <a:defRPr sz="1800"/>
            </a:lvl8pPr>
            <a:lvl9pPr algn="r" rtl="1">
              <a:defRPr sz="1800"/>
            </a:lvl9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תוכן 3"/>
          <p:cNvSpPr>
            <a:spLocks noGrp="1"/>
          </p:cNvSpPr>
          <p:nvPr>
            <p:ph sz="half" idx="2" hasCustomPrompt="1"/>
          </p:nvPr>
        </p:nvSpPr>
        <p:spPr>
          <a:xfrm flipH="1">
            <a:off x="1295400" y="1981199"/>
            <a:ext cx="4572000" cy="3810001"/>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800"/>
            </a:lvl6pPr>
            <a:lvl7pPr algn="r" rtl="1">
              <a:defRPr sz="1800"/>
            </a:lvl7pPr>
            <a:lvl8pPr algn="r" rtl="1">
              <a:defRPr sz="1800"/>
            </a:lvl8pPr>
            <a:lvl9pPr algn="r" rtl="1">
              <a:defRPr sz="1800"/>
            </a:lvl9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6" name="מציין מיקום של כותרת תחתונה 5"/>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5" name="מציין מיקום של תאריך 4"/>
          <p:cNvSpPr>
            <a:spLocks noGrp="1"/>
          </p:cNvSpPr>
          <p:nvPr>
            <p:ph type="dt" sz="half" idx="10"/>
          </p:nvPr>
        </p:nvSpPr>
        <p:spPr>
          <a:xfrm flipH="1">
            <a:off x="1932012" y="6289679"/>
            <a:ext cx="1224000" cy="222436"/>
          </a:xfrm>
        </p:spPr>
        <p:txBody>
          <a:bodyPr rtlCol="1"/>
          <a:lstStyle>
            <a:lvl1pPr algn="l" rtl="1">
              <a:defRPr/>
            </a:lvl1pPr>
          </a:lstStyle>
          <a:p>
            <a:fld id="{6EAE9785-B697-43CD-B624-BD498C02EF3E}" type="datetime1">
              <a:rPr lang="he-IL" smtClean="0"/>
              <a:pPr/>
              <a:t>כ"ז/טבת/תשפ"ג</a:t>
            </a:fld>
            <a:endParaRPr lang="he-IL" dirty="0"/>
          </a:p>
        </p:txBody>
      </p:sp>
      <p:sp>
        <p:nvSpPr>
          <p:cNvPr id="7" name="מציין מיקום של מספר שקופית 6"/>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295400" y="503853"/>
            <a:ext cx="9601200" cy="1142385"/>
          </a:xfrm>
        </p:spPr>
        <p:txBody>
          <a:bodyPr rtlCol="1"/>
          <a:lstStyle>
            <a:lvl1pPr algn="r" rtl="1">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6324600" y="1818322"/>
            <a:ext cx="4572000" cy="641350"/>
          </a:xfrm>
        </p:spPr>
        <p:txBody>
          <a:bodyPr rtlCol="1" anchor="ctr">
            <a:normAutofit/>
          </a:bodyPr>
          <a:lstStyle>
            <a:lvl1pPr marL="0" indent="0" algn="r" rtl="1">
              <a:spcBef>
                <a:spcPts val="0"/>
              </a:spcBef>
              <a:buNone/>
              <a:defRPr sz="2000" b="0">
                <a:solidFill>
                  <a:schemeClr val="accent1"/>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hasCustomPrompt="1"/>
          </p:nvPr>
        </p:nvSpPr>
        <p:spPr>
          <a:xfrm flipH="1">
            <a:off x="6324600" y="2503713"/>
            <a:ext cx="4572000" cy="3287487"/>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טקסט 4"/>
          <p:cNvSpPr>
            <a:spLocks noGrp="1"/>
          </p:cNvSpPr>
          <p:nvPr>
            <p:ph type="body" sz="quarter" idx="3" hasCustomPrompt="1"/>
          </p:nvPr>
        </p:nvSpPr>
        <p:spPr>
          <a:xfrm flipH="1">
            <a:off x="1295400" y="1818322"/>
            <a:ext cx="4572000" cy="641350"/>
          </a:xfrm>
        </p:spPr>
        <p:txBody>
          <a:bodyPr rtlCol="1" anchor="ctr">
            <a:normAutofit/>
          </a:bodyPr>
          <a:lstStyle>
            <a:lvl1pPr marL="0" indent="0" algn="r" rtl="1">
              <a:spcBef>
                <a:spcPts val="0"/>
              </a:spcBef>
              <a:buNone/>
              <a:defRPr sz="2000" b="0">
                <a:solidFill>
                  <a:schemeClr val="accent1"/>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hasCustomPrompt="1"/>
          </p:nvPr>
        </p:nvSpPr>
        <p:spPr>
          <a:xfrm flipH="1">
            <a:off x="1295400" y="2503713"/>
            <a:ext cx="4572000" cy="3287487"/>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8" name="מציין מיקום של כותרת תחתונה 7"/>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7" name="מציין מיקום של תאריך 6"/>
          <p:cNvSpPr>
            <a:spLocks noGrp="1"/>
          </p:cNvSpPr>
          <p:nvPr>
            <p:ph type="dt" sz="half" idx="10"/>
          </p:nvPr>
        </p:nvSpPr>
        <p:spPr>
          <a:xfrm flipH="1">
            <a:off x="1932012" y="6289679"/>
            <a:ext cx="1224000" cy="222436"/>
          </a:xfrm>
        </p:spPr>
        <p:txBody>
          <a:bodyPr rtlCol="1"/>
          <a:lstStyle>
            <a:lvl1pPr algn="l" rtl="1">
              <a:defRPr/>
            </a:lvl1pPr>
          </a:lstStyle>
          <a:p>
            <a:fld id="{658624DC-6047-45B3-B333-31D738390C32}" type="datetime1">
              <a:rPr lang="he-IL" smtClean="0"/>
              <a:pPr/>
              <a:t>כ"ז/טבת/תשפ"ג</a:t>
            </a:fld>
            <a:endParaRPr lang="he-IL" dirty="0"/>
          </a:p>
        </p:txBody>
      </p:sp>
      <p:sp>
        <p:nvSpPr>
          <p:cNvPr id="9" name="מציין מיקום של מספר שקופית 8"/>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295400" y="503853"/>
            <a:ext cx="9601200" cy="1142385"/>
          </a:xfrm>
        </p:spPr>
        <p:txBody>
          <a:bodyPr rtlCol="1"/>
          <a:lstStyle>
            <a:lvl1pPr algn="r" rtl="1">
              <a:defRPr/>
            </a:lvl1pPr>
          </a:lstStyle>
          <a:p>
            <a:pPr rtl="1"/>
            <a:r>
              <a:rPr lang="he-IL" noProof="0"/>
              <a:t>לחץ כדי לערוך סגנון כותרת של תבנית בסיס</a:t>
            </a:r>
          </a:p>
        </p:txBody>
      </p:sp>
      <p:sp>
        <p:nvSpPr>
          <p:cNvPr id="4" name="מציין מיקום של כותרת תחתונה 3"/>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3" name="מציין מיקום של תאריך 2"/>
          <p:cNvSpPr>
            <a:spLocks noGrp="1"/>
          </p:cNvSpPr>
          <p:nvPr>
            <p:ph type="dt" sz="half" idx="10"/>
          </p:nvPr>
        </p:nvSpPr>
        <p:spPr>
          <a:xfrm flipH="1">
            <a:off x="1932012" y="6289679"/>
            <a:ext cx="1224000" cy="222436"/>
          </a:xfrm>
        </p:spPr>
        <p:txBody>
          <a:bodyPr rtlCol="1"/>
          <a:lstStyle>
            <a:lvl1pPr algn="l" rtl="1">
              <a:defRPr/>
            </a:lvl1pPr>
          </a:lstStyle>
          <a:p>
            <a:fld id="{B158B403-1458-4FC2-8D85-2E91E4798B98}" type="datetime1">
              <a:rPr lang="he-IL" smtClean="0"/>
              <a:pPr/>
              <a:t>כ"ז/טבת/תשפ"ג</a:t>
            </a:fld>
            <a:endParaRPr lang="he-IL" dirty="0"/>
          </a:p>
        </p:txBody>
      </p:sp>
      <p:sp>
        <p:nvSpPr>
          <p:cNvPr id="5" name="מציין מיקום של מספר שקופית 4"/>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grpSp>
        <p:nvGrpSpPr>
          <p:cNvPr id="161" name="קבוצה 160"/>
          <p:cNvGrpSpPr/>
          <p:nvPr userDrawn="1"/>
        </p:nvGrpSpPr>
        <p:grpSpPr bwMode="hidden">
          <a:xfrm flipH="1">
            <a:off x="-1" y="0"/>
            <a:ext cx="12192002" cy="6858000"/>
            <a:chOff x="-1" y="0"/>
            <a:chExt cx="12192002" cy="6858000"/>
          </a:xfrm>
        </p:grpSpPr>
        <p:cxnSp>
          <p:nvCxnSpPr>
            <p:cNvPr id="162" name="מחבר ישר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מחבר ישר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מחבר ישר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מחבר ישר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מחבר ישר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מחבר ישר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מחבר ישר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מחבר ישר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מחבר ישר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מחבר ישר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מחבר ישר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מחבר ישר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מחבר ישר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מחבר ישר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מחבר ישר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מחבר ישר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קבוצה 177"/>
            <p:cNvGrpSpPr/>
            <p:nvPr userDrawn="1"/>
          </p:nvGrpSpPr>
          <p:grpSpPr bwMode="hidden">
            <a:xfrm>
              <a:off x="-1" y="0"/>
              <a:ext cx="12192001" cy="6858000"/>
              <a:chOff x="-1" y="0"/>
              <a:chExt cx="12192001" cy="6858000"/>
            </a:xfrm>
          </p:grpSpPr>
          <p:cxnSp>
            <p:nvCxnSpPr>
              <p:cNvPr id="196" name="מחבר ישר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מחבר ישר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מחבר ישר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מחבר ישר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מחבר ישר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קבוצה 200"/>
              <p:cNvGrpSpPr/>
              <p:nvPr/>
            </p:nvGrpSpPr>
            <p:grpSpPr bwMode="hidden">
              <a:xfrm>
                <a:off x="6327885" y="0"/>
                <a:ext cx="5864115" cy="5898673"/>
                <a:chOff x="6327885" y="0"/>
                <a:chExt cx="5864115" cy="5898673"/>
              </a:xfrm>
            </p:grpSpPr>
            <p:cxnSp>
              <p:nvCxnSpPr>
                <p:cNvPr id="207" name="מחבר ישר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מחבר ישר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מחבר ישר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מחבר ישר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מחבר ישר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מחבר ישר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מחבר ישר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מחבר ישר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מחבר ישר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מחבר ישר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קבוצה 178"/>
            <p:cNvGrpSpPr/>
            <p:nvPr userDrawn="1"/>
          </p:nvGrpSpPr>
          <p:grpSpPr bwMode="hidden">
            <a:xfrm flipH="1">
              <a:off x="0" y="0"/>
              <a:ext cx="12192001" cy="6858000"/>
              <a:chOff x="-1" y="0"/>
              <a:chExt cx="12192001" cy="6858000"/>
            </a:xfrm>
          </p:grpSpPr>
          <p:cxnSp>
            <p:nvCxnSpPr>
              <p:cNvPr id="180" name="מחבר ישר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מחבר ישר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מחבר ישר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מחבר ישר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מחבר ישר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קבוצה 184"/>
              <p:cNvGrpSpPr/>
              <p:nvPr/>
            </p:nvGrpSpPr>
            <p:grpSpPr bwMode="hidden">
              <a:xfrm>
                <a:off x="6327885" y="0"/>
                <a:ext cx="5864115" cy="5898673"/>
                <a:chOff x="6327885" y="0"/>
                <a:chExt cx="5864115" cy="5898673"/>
              </a:xfrm>
            </p:grpSpPr>
            <p:cxnSp>
              <p:nvCxnSpPr>
                <p:cNvPr id="191" name="מחבר ישר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מחבר ישר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מחבר ישר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מחבר ישר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מחבר ישר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מחבר ישר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מחבר ישר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מחבר ישר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מחבר ישר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מחבר ישר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מציין מיקום של כותרת תחתונה 212"/>
          <p:cNvSpPr>
            <a:spLocks noGrp="1"/>
          </p:cNvSpPr>
          <p:nvPr>
            <p:ph type="ftr" sz="quarter" idx="11"/>
          </p:nvPr>
        </p:nvSpPr>
        <p:spPr>
          <a:xfrm flipH="1">
            <a:off x="5454369" y="6289679"/>
            <a:ext cx="6128030" cy="222436"/>
          </a:xfrm>
        </p:spPr>
        <p:txBody>
          <a:bodyPr rtlCol="1"/>
          <a:lstStyle>
            <a:lvl1pPr algn="r" rtl="1">
              <a:defRPr/>
            </a:lvl1pPr>
          </a:lstStyle>
          <a:p>
            <a:pPr rtl="1"/>
            <a:r>
              <a:rPr lang="he-IL" noProof="0"/>
              <a:t>הוסף כותרת תחתונה</a:t>
            </a:r>
          </a:p>
        </p:txBody>
      </p:sp>
      <p:sp>
        <p:nvSpPr>
          <p:cNvPr id="212" name="מציין מיקום של תאריך 211"/>
          <p:cNvSpPr>
            <a:spLocks noGrp="1"/>
          </p:cNvSpPr>
          <p:nvPr>
            <p:ph type="dt" sz="half" idx="10"/>
          </p:nvPr>
        </p:nvSpPr>
        <p:spPr>
          <a:xfrm flipH="1">
            <a:off x="1932012" y="6289679"/>
            <a:ext cx="1224000" cy="222436"/>
          </a:xfrm>
        </p:spPr>
        <p:txBody>
          <a:bodyPr rtlCol="1"/>
          <a:lstStyle>
            <a:lvl1pPr algn="l" rtl="1">
              <a:defRPr/>
            </a:lvl1pPr>
          </a:lstStyle>
          <a:p>
            <a:fld id="{5CD173A4-2814-46D5-8977-D7C5EA621C3E}" type="datetime1">
              <a:rPr lang="he-IL" smtClean="0"/>
              <a:pPr/>
              <a:t>כ"ז/טבת/תשפ"ג</a:t>
            </a:fld>
            <a:endParaRPr lang="he-IL" dirty="0"/>
          </a:p>
        </p:txBody>
      </p:sp>
      <p:sp>
        <p:nvSpPr>
          <p:cNvPr id="214" name="מציין מיקום של מספר שקופית 213"/>
          <p:cNvSpPr>
            <a:spLocks noGrp="1"/>
          </p:cNvSpPr>
          <p:nvPr>
            <p:ph type="sldNum" sz="quarter" idx="12"/>
          </p:nvPr>
        </p:nvSpPr>
        <p:spPr>
          <a:xfrm flipH="1">
            <a:off x="607807" y="6289679"/>
            <a:ext cx="918882" cy="222436"/>
          </a:xfrm>
        </p:spPr>
        <p:txBody>
          <a:bodyPr rtlCol="1"/>
          <a:lstStyle>
            <a:lvl1pPr algn="l" rtl="1">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קבוצה 8"/>
          <p:cNvGrpSpPr/>
          <p:nvPr userDrawn="1"/>
        </p:nvGrpSpPr>
        <p:grpSpPr bwMode="hidden">
          <a:xfrm flipH="1">
            <a:off x="-1" y="0"/>
            <a:ext cx="12192002" cy="6858000"/>
            <a:chOff x="-1" y="0"/>
            <a:chExt cx="12192002" cy="6858000"/>
          </a:xfrm>
        </p:grpSpPr>
        <p:cxnSp>
          <p:nvCxnSpPr>
            <p:cNvPr id="10" name="מחבר ישר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קבוצה 25"/>
            <p:cNvGrpSpPr/>
            <p:nvPr userDrawn="1"/>
          </p:nvGrpSpPr>
          <p:grpSpPr bwMode="hidden">
            <a:xfrm>
              <a:off x="-1" y="0"/>
              <a:ext cx="12192001" cy="6858000"/>
              <a:chOff x="-1" y="0"/>
              <a:chExt cx="12192001" cy="6858000"/>
            </a:xfrm>
          </p:grpSpPr>
          <p:cxnSp>
            <p:nvCxnSpPr>
              <p:cNvPr id="44" name="מחבר ישר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מחבר ישר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מחבר ישר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מחבר ישר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מחבר ישר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קבוצה 48"/>
              <p:cNvGrpSpPr/>
              <p:nvPr/>
            </p:nvGrpSpPr>
            <p:grpSpPr bwMode="hidden">
              <a:xfrm>
                <a:off x="6327885" y="0"/>
                <a:ext cx="5864115" cy="5898673"/>
                <a:chOff x="6327885" y="0"/>
                <a:chExt cx="5864115" cy="5898673"/>
              </a:xfrm>
            </p:grpSpPr>
            <p:cxnSp>
              <p:nvCxnSpPr>
                <p:cNvPr id="55" name="מחבר ישר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מחבר ישר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מחבר ישר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מחבר ישר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מחבר ישר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מחבר ישר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מחבר ישר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מחבר ישר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מחבר ישר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מחבר ישר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קבוצה 26"/>
            <p:cNvGrpSpPr/>
            <p:nvPr userDrawn="1"/>
          </p:nvGrpSpPr>
          <p:grpSpPr bwMode="hidden">
            <a:xfrm flipH="1">
              <a:off x="0" y="0"/>
              <a:ext cx="12192001" cy="6858000"/>
              <a:chOff x="-1" y="0"/>
              <a:chExt cx="12192001" cy="6858000"/>
            </a:xfrm>
          </p:grpSpPr>
          <p:cxnSp>
            <p:nvCxnSpPr>
              <p:cNvPr id="28" name="מחבר ישר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מחבר ישר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קבוצה 32"/>
              <p:cNvGrpSpPr/>
              <p:nvPr/>
            </p:nvGrpSpPr>
            <p:grpSpPr bwMode="hidden">
              <a:xfrm>
                <a:off x="6327885" y="0"/>
                <a:ext cx="5864115" cy="5898673"/>
                <a:chOff x="6327885" y="0"/>
                <a:chExt cx="5864115" cy="5898673"/>
              </a:xfrm>
            </p:grpSpPr>
            <p:cxnSp>
              <p:nvCxnSpPr>
                <p:cNvPr id="39" name="מחבר ישר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מחבר ישר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מחבר ישר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מחבר ישר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מחבר ישר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מחבר ישר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מלבן 6"/>
          <p:cNvSpPr/>
          <p:nvPr userDrawn="1"/>
        </p:nvSpPr>
        <p:spPr>
          <a:xfrm flipH="1">
            <a:off x="487680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621248" y="571500"/>
            <a:ext cx="3657600" cy="2197100"/>
          </a:xfrm>
        </p:spPr>
        <p:txBody>
          <a:bodyPr rtlCol="1" anchor="b">
            <a:normAutofit/>
          </a:bodyPr>
          <a:lstStyle>
            <a:lvl1pPr algn="r" rtl="1">
              <a:defRPr sz="26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5430883" y="571500"/>
            <a:ext cx="6217920" cy="57150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2000"/>
            </a:lvl6pPr>
            <a:lvl7pPr algn="r" rtl="1">
              <a:defRPr sz="2000"/>
            </a:lvl7pPr>
            <a:lvl8pPr algn="r" rtl="1">
              <a:defRPr sz="2000"/>
            </a:lvl8pPr>
            <a:lvl9pPr algn="r" rtl="1">
              <a:defRPr sz="2000"/>
            </a:lvl9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טקסט 3"/>
          <p:cNvSpPr>
            <a:spLocks noGrp="1"/>
          </p:cNvSpPr>
          <p:nvPr>
            <p:ph type="body" sz="half" idx="2" hasCustomPrompt="1"/>
          </p:nvPr>
        </p:nvSpPr>
        <p:spPr>
          <a:xfrm flipH="1">
            <a:off x="621248" y="2995012"/>
            <a:ext cx="3657600" cy="2285950"/>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he-IL" noProof="0"/>
              <a:t>לחץ כדי לערוך סגנונות טקסט של תבנית בסיס</a:t>
            </a:r>
          </a:p>
        </p:txBody>
      </p:sp>
      <p:cxnSp>
        <p:nvCxnSpPr>
          <p:cNvPr id="60" name="מחבר ישר 59"/>
          <p:cNvCxnSpPr>
            <a:cxnSpLocks/>
          </p:cNvCxnSpPr>
          <p:nvPr userDrawn="1"/>
        </p:nvCxnSpPr>
        <p:spPr>
          <a:xfrm flipH="1">
            <a:off x="609600"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מציין מיקום של כותרת תחתונה 5"/>
          <p:cNvSpPr>
            <a:spLocks noGrp="1"/>
          </p:cNvSpPr>
          <p:nvPr>
            <p:ph type="ftr" sz="quarter" idx="11"/>
          </p:nvPr>
        </p:nvSpPr>
        <p:spPr>
          <a:xfrm flipH="1">
            <a:off x="5454369" y="6289679"/>
            <a:ext cx="6128030" cy="22243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5" name="מציין מיקום של תאריך 4"/>
          <p:cNvSpPr>
            <a:spLocks noGrp="1"/>
          </p:cNvSpPr>
          <p:nvPr>
            <p:ph type="dt" sz="half" idx="10"/>
          </p:nvPr>
        </p:nvSpPr>
        <p:spPr>
          <a:xfrm flipH="1">
            <a:off x="1932012" y="6289679"/>
            <a:ext cx="1224000" cy="222436"/>
          </a:xfrm>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62055F3F-BD0D-491A-A51B-679DFD23CE66}" type="datetime1">
              <a:rPr lang="he-IL" smtClean="0"/>
              <a:pPr/>
              <a:t>כ"ז/טבת/תשפ"ג</a:t>
            </a:fld>
            <a:endParaRPr lang="he-IL" dirty="0"/>
          </a:p>
        </p:txBody>
      </p:sp>
      <p:sp>
        <p:nvSpPr>
          <p:cNvPr id="8" name="מציין מיקום של מספר שקופית 7"/>
          <p:cNvSpPr>
            <a:spLocks noGrp="1"/>
          </p:cNvSpPr>
          <p:nvPr>
            <p:ph type="sldNum" sz="quarter" idx="12"/>
          </p:nvPr>
        </p:nvSpPr>
        <p:spPr>
          <a:xfrm flipH="1">
            <a:off x="607807" y="6289679"/>
            <a:ext cx="918882" cy="222436"/>
          </a:xfrm>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קבוצה 7"/>
          <p:cNvGrpSpPr/>
          <p:nvPr/>
        </p:nvGrpSpPr>
        <p:grpSpPr bwMode="hidden">
          <a:xfrm flipH="1">
            <a:off x="-1" y="0"/>
            <a:ext cx="12192002" cy="6858000"/>
            <a:chOff x="-1" y="0"/>
            <a:chExt cx="12192002" cy="6858000"/>
          </a:xfrm>
        </p:grpSpPr>
        <p:cxnSp>
          <p:nvCxnSpPr>
            <p:cNvPr id="9" name="מחבר ישר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קבוצה 24"/>
            <p:cNvGrpSpPr/>
            <p:nvPr/>
          </p:nvGrpSpPr>
          <p:grpSpPr bwMode="hidden">
            <a:xfrm>
              <a:off x="-1" y="0"/>
              <a:ext cx="12192001" cy="6858000"/>
              <a:chOff x="-1" y="0"/>
              <a:chExt cx="12192001" cy="6858000"/>
            </a:xfrm>
          </p:grpSpPr>
          <p:cxnSp>
            <p:nvCxnSpPr>
              <p:cNvPr id="43" name="מחבר ישר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מחבר ישר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מחבר ישר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מחבר ישר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מחבר ישר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קבוצה 47"/>
              <p:cNvGrpSpPr/>
              <p:nvPr/>
            </p:nvGrpSpPr>
            <p:grpSpPr bwMode="hidden">
              <a:xfrm>
                <a:off x="6327885" y="0"/>
                <a:ext cx="5864115" cy="5898673"/>
                <a:chOff x="6327885" y="0"/>
                <a:chExt cx="5864115" cy="5898673"/>
              </a:xfrm>
            </p:grpSpPr>
            <p:cxnSp>
              <p:nvCxnSpPr>
                <p:cNvPr id="54" name="מחבר ישר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מחבר ישר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מחבר ישר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מחבר ישר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מחבר ישר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מחבר ישר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מחבר ישר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מחבר ישר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מחבר ישר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קבוצה 25"/>
            <p:cNvGrpSpPr/>
            <p:nvPr/>
          </p:nvGrpSpPr>
          <p:grpSpPr bwMode="hidden">
            <a:xfrm flipH="1">
              <a:off x="0" y="0"/>
              <a:ext cx="12192001" cy="6858000"/>
              <a:chOff x="-1" y="0"/>
              <a:chExt cx="12192001" cy="6858000"/>
            </a:xfrm>
          </p:grpSpPr>
          <p:cxnSp>
            <p:nvCxnSpPr>
              <p:cNvPr id="27" name="מחבר ישר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מחבר ישר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קבוצה 31"/>
              <p:cNvGrpSpPr/>
              <p:nvPr/>
            </p:nvGrpSpPr>
            <p:grpSpPr bwMode="hidden">
              <a:xfrm>
                <a:off x="6327885" y="0"/>
                <a:ext cx="5864115" cy="5898673"/>
                <a:chOff x="6327885" y="0"/>
                <a:chExt cx="5864115" cy="5898673"/>
              </a:xfrm>
            </p:grpSpPr>
            <p:cxnSp>
              <p:nvCxnSpPr>
                <p:cNvPr id="38" name="מחבר ישר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מחבר ישר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מחבר ישר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מחבר ישר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מחבר ישר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מלבן 59"/>
          <p:cNvSpPr/>
          <p:nvPr/>
        </p:nvSpPr>
        <p:spPr>
          <a:xfrm flipH="1">
            <a:off x="487680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cxnSp>
        <p:nvCxnSpPr>
          <p:cNvPr id="59" name="מחבר ישר 58"/>
          <p:cNvCxnSpPr>
            <a:cxnSpLocks/>
          </p:cNvCxnSpPr>
          <p:nvPr/>
        </p:nvCxnSpPr>
        <p:spPr>
          <a:xfrm flipH="1">
            <a:off x="609600"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כותרת 1"/>
          <p:cNvSpPr>
            <a:spLocks noGrp="1"/>
          </p:cNvSpPr>
          <p:nvPr>
            <p:ph type="title"/>
          </p:nvPr>
        </p:nvSpPr>
        <p:spPr>
          <a:xfrm flipH="1">
            <a:off x="624840" y="576072"/>
            <a:ext cx="3657600" cy="2194560"/>
          </a:xfrm>
        </p:spPr>
        <p:txBody>
          <a:bodyPr rtlCol="1" anchor="b">
            <a:normAutofit/>
          </a:bodyPr>
          <a:lstStyle>
            <a:lvl1pPr algn="r" rtl="1">
              <a:defRPr sz="26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flipH="1">
            <a:off x="4872388" y="-159"/>
            <a:ext cx="7315200" cy="6858000"/>
          </a:xfrm>
        </p:spPr>
        <p:txBody>
          <a:bodyPr tIns="457200" rtlCol="1">
            <a:normAutofit/>
          </a:bodyPr>
          <a:lstStyle>
            <a:lvl1pPr marL="0" indent="0" algn="ctr" rtl="1">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p>
        </p:txBody>
      </p:sp>
      <p:sp>
        <p:nvSpPr>
          <p:cNvPr id="4" name="מציין מיקום טקסט 3"/>
          <p:cNvSpPr>
            <a:spLocks noGrp="1"/>
          </p:cNvSpPr>
          <p:nvPr>
            <p:ph type="body" sz="half" idx="2" hasCustomPrompt="1"/>
          </p:nvPr>
        </p:nvSpPr>
        <p:spPr>
          <a:xfrm flipH="1">
            <a:off x="624840" y="2999232"/>
            <a:ext cx="3657600" cy="2286000"/>
          </a:xfrm>
        </p:spPr>
        <p:txBody>
          <a:bodyPr rtlCol="1"/>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he-IL" noProof="0"/>
              <a:t>לחץ כדי לערוך סגנונות טקסט של תבנית בסיס</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קבוצה 95"/>
          <p:cNvGrpSpPr/>
          <p:nvPr userDrawn="1"/>
        </p:nvGrpSpPr>
        <p:grpSpPr bwMode="hidden">
          <a:xfrm flipH="1">
            <a:off x="-1" y="-195943"/>
            <a:ext cx="12192002" cy="6858000"/>
            <a:chOff x="-1" y="0"/>
            <a:chExt cx="12192002" cy="6858000"/>
          </a:xfrm>
        </p:grpSpPr>
        <p:cxnSp>
          <p:nvCxnSpPr>
            <p:cNvPr id="97" name="מחבר ישר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מחבר ישר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מחבר ישר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מחבר ישר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מחבר ישר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מחבר ישר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מחבר ישר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מחבר ישר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מחבר ישר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מחבר ישר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מחבר ישר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מחבר ישר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מחבר ישר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מחבר ישר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מחבר ישר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מחבר ישר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קבוצה 112"/>
            <p:cNvGrpSpPr/>
            <p:nvPr userDrawn="1"/>
          </p:nvGrpSpPr>
          <p:grpSpPr bwMode="hidden">
            <a:xfrm>
              <a:off x="-1" y="0"/>
              <a:ext cx="12192001" cy="6858000"/>
              <a:chOff x="-1" y="0"/>
              <a:chExt cx="12192001" cy="6858000"/>
            </a:xfrm>
          </p:grpSpPr>
          <p:cxnSp>
            <p:nvCxnSpPr>
              <p:cNvPr id="131" name="מחבר ישר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מחבר ישר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מחבר ישר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מחבר ישר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מחבר ישר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קבוצה 135"/>
              <p:cNvGrpSpPr/>
              <p:nvPr/>
            </p:nvGrpSpPr>
            <p:grpSpPr bwMode="hidden">
              <a:xfrm>
                <a:off x="6327885" y="0"/>
                <a:ext cx="5864115" cy="5898673"/>
                <a:chOff x="6327885" y="0"/>
                <a:chExt cx="5864115" cy="5898673"/>
              </a:xfrm>
            </p:grpSpPr>
            <p:cxnSp>
              <p:nvCxnSpPr>
                <p:cNvPr id="142" name="מחבר ישר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מחבר ישר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מחבר ישר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מחבר ישר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מחבר ישר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מחבר ישר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מחבר ישר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מחבר ישר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מחבר ישר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מחבר ישר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קבוצה 113"/>
            <p:cNvGrpSpPr/>
            <p:nvPr userDrawn="1"/>
          </p:nvGrpSpPr>
          <p:grpSpPr bwMode="hidden">
            <a:xfrm flipH="1">
              <a:off x="0" y="0"/>
              <a:ext cx="12192001" cy="6858000"/>
              <a:chOff x="-1" y="0"/>
              <a:chExt cx="12192001" cy="6858000"/>
            </a:xfrm>
          </p:grpSpPr>
          <p:cxnSp>
            <p:nvCxnSpPr>
              <p:cNvPr id="115" name="מחבר ישר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מחבר ישר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מחבר ישר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מחבר ישר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מחבר ישר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קבוצה 119"/>
              <p:cNvGrpSpPr/>
              <p:nvPr/>
            </p:nvGrpSpPr>
            <p:grpSpPr bwMode="hidden">
              <a:xfrm>
                <a:off x="6327885" y="0"/>
                <a:ext cx="5864115" cy="5898673"/>
                <a:chOff x="6327885" y="0"/>
                <a:chExt cx="5864115" cy="5898673"/>
              </a:xfrm>
            </p:grpSpPr>
            <p:cxnSp>
              <p:nvCxnSpPr>
                <p:cNvPr id="126" name="מחבר ישר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מחבר ישר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מחבר ישר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מחבר ישר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מחבר ישר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מחבר ישר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מחבר ישר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מחבר ישר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מחבר ישר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מחבר ישר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מציין מיקום של כותרת 1"/>
          <p:cNvSpPr>
            <a:spLocks noGrp="1"/>
          </p:cNvSpPr>
          <p:nvPr>
            <p:ph type="title"/>
          </p:nvPr>
        </p:nvSpPr>
        <p:spPr>
          <a:xfrm flipH="1">
            <a:off x="1295400" y="503853"/>
            <a:ext cx="9601200" cy="1142385"/>
          </a:xfrm>
          <a:prstGeom prst="rect">
            <a:avLst/>
          </a:prstGeom>
        </p:spPr>
        <p:txBody>
          <a:bodyPr vert="horz" lIns="91440" tIns="45720" rIns="91440" bIns="45720" rtlCol="1" anchor="b">
            <a:normAutofit/>
          </a:body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1295400" y="1981201"/>
            <a:ext cx="9601200" cy="3809999"/>
          </a:xfrm>
          <a:prstGeom prst="rect">
            <a:avLst/>
          </a:prstGeom>
        </p:spPr>
        <p:txBody>
          <a:bodyPr vert="horz" lIns="91440" tIns="45720" rIns="9144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cxnSp>
        <p:nvCxnSpPr>
          <p:cNvPr id="148" name="מחבר ישר 147"/>
          <p:cNvCxnSpPr>
            <a:cxnSpLocks/>
          </p:cNvCxnSpPr>
          <p:nvPr userDrawn="1"/>
        </p:nvCxnSpPr>
        <p:spPr>
          <a:xfrm flipH="1">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מציין מיקום של כותרת תחתונה 4"/>
          <p:cNvSpPr>
            <a:spLocks noGrp="1"/>
          </p:cNvSpPr>
          <p:nvPr>
            <p:ph type="ftr" sz="quarter" idx="3"/>
          </p:nvPr>
        </p:nvSpPr>
        <p:spPr>
          <a:xfrm flipH="1">
            <a:off x="5454369" y="6289679"/>
            <a:ext cx="6128030" cy="222436"/>
          </a:xfrm>
          <a:prstGeom prst="rect">
            <a:avLst/>
          </a:prstGeom>
        </p:spPr>
        <p:txBody>
          <a:bodyPr vert="horz" lIns="91440" tIns="45720" rIns="91440" bIns="45720" rtlCol="1" anchor="ctr"/>
          <a:lstStyle>
            <a:lvl1pPr algn="r" rtl="1">
              <a:defRPr sz="110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1pPr>
          </a:lstStyle>
          <a:p>
            <a:r>
              <a:rPr lang="he-IL"/>
              <a:t>הוסף כותרת תחתונה</a:t>
            </a:r>
          </a:p>
        </p:txBody>
      </p:sp>
      <p:sp>
        <p:nvSpPr>
          <p:cNvPr id="4" name="מציין מיקום של תאריך 3"/>
          <p:cNvSpPr>
            <a:spLocks noGrp="1"/>
          </p:cNvSpPr>
          <p:nvPr>
            <p:ph type="dt" sz="half" idx="2"/>
          </p:nvPr>
        </p:nvSpPr>
        <p:spPr>
          <a:xfrm flipH="1">
            <a:off x="1932012" y="6289679"/>
            <a:ext cx="1224000" cy="222436"/>
          </a:xfrm>
          <a:prstGeom prst="rect">
            <a:avLst/>
          </a:prstGeom>
        </p:spPr>
        <p:txBody>
          <a:bodyPr vert="horz" lIns="91440" tIns="45720" rIns="91440" bIns="45720" rtlCol="1" anchor="ctr"/>
          <a:lstStyle>
            <a:lvl1pPr algn="l" rtl="1">
              <a:defRPr sz="110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1pPr>
          </a:lstStyle>
          <a:p>
            <a:fld id="{6FD07ABF-824A-4154-ABDB-3845D3041F1E}" type="datetime1">
              <a:rPr lang="he-IL" smtClean="0"/>
              <a:pPr/>
              <a:t>כ"ז/טבת/תשפ"ג</a:t>
            </a:fld>
            <a:endParaRPr lang="he-IL" dirty="0"/>
          </a:p>
        </p:txBody>
      </p:sp>
      <p:sp>
        <p:nvSpPr>
          <p:cNvPr id="6" name="מציין מיקום של מספר שקופית 5"/>
          <p:cNvSpPr>
            <a:spLocks noGrp="1"/>
          </p:cNvSpPr>
          <p:nvPr>
            <p:ph type="sldNum" sz="quarter" idx="4"/>
          </p:nvPr>
        </p:nvSpPr>
        <p:spPr>
          <a:xfrm flipH="1">
            <a:off x="607807" y="6289679"/>
            <a:ext cx="918882" cy="222436"/>
          </a:xfrm>
          <a:prstGeom prst="rect">
            <a:avLst/>
          </a:prstGeom>
        </p:spPr>
        <p:txBody>
          <a:bodyPr vert="horz" lIns="91440" tIns="45720" rIns="91440" bIns="45720" rtlCol="1" anchor="ctr"/>
          <a:lstStyle>
            <a:lvl1pPr algn="l" rtl="1">
              <a:defRPr sz="110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1pPr>
          </a:lstStyle>
          <a:p>
            <a:fld id="{E31375A4-56A4-47D6-9801-1991572033F7}" type="slidenum">
              <a:rPr lang="he-IL" smtClean="0"/>
              <a:pPr/>
              <a:t>‹#›</a:t>
            </a:fld>
            <a:endParaRPr lang="he-IL"/>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400" rtl="1" eaLnBrk="1" latinLnBrk="0" hangingPunct="1">
        <a:lnSpc>
          <a:spcPct val="90000"/>
        </a:lnSpc>
        <a:spcBef>
          <a:spcPct val="0"/>
        </a:spcBef>
        <a:buNone/>
        <a:defRPr sz="3200" b="1" kern="12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182880" algn="r" defTabSz="914400" rtl="1"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79388" algn="r" defTabSz="914400" rtl="1"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914400" indent="-182880" algn="r" defTabSz="914400" rtl="1"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143000" indent="-179388" algn="r" defTabSz="914400" rtl="1"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371600" indent="-182880" algn="r" defTabSz="914400" rtl="1"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r" defTabSz="914400" rtl="1"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r" defTabSz="914400" rtl="1"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r" defTabSz="914400" rtl="1"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295400" y="503853"/>
            <a:ext cx="9601200" cy="1142385"/>
          </a:xfrm>
        </p:spPr>
        <p:txBody>
          <a:bodyPr rtlCol="1"/>
          <a:lstStyle/>
          <a:p>
            <a:pPr algn="r" rtl="1"/>
            <a:r>
              <a:rPr lang="he-IL" dirty="0"/>
              <a:t>איך עובד זיהוי הפנים?</a:t>
            </a:r>
          </a:p>
        </p:txBody>
      </p:sp>
      <p:sp>
        <p:nvSpPr>
          <p:cNvPr id="3" name="מציין מיקום תוכן 2"/>
          <p:cNvSpPr>
            <a:spLocks noGrp="1"/>
          </p:cNvSpPr>
          <p:nvPr>
            <p:ph idx="1"/>
          </p:nvPr>
        </p:nvSpPr>
        <p:spPr>
          <a:xfrm flipH="1">
            <a:off x="4936067" y="1981201"/>
            <a:ext cx="5960533" cy="3809999"/>
          </a:xfrm>
        </p:spPr>
        <p:txBody>
          <a:bodyPr rtlCol="1"/>
          <a:lstStyle/>
          <a:p>
            <a:pPr marL="457200" indent="-457200" algn="r" rtl="1">
              <a:buFont typeface="+mj-lt"/>
              <a:buAutoNum type="arabicPeriod"/>
            </a:pPr>
            <a:r>
              <a:rPr lang="he-IL" dirty="0"/>
              <a:t> חיפוש פנים אנושיות בתמונה.</a:t>
            </a:r>
          </a:p>
          <a:p>
            <a:pPr marL="457200" indent="-457200" algn="r" rtl="1">
              <a:buFont typeface="+mj-lt"/>
              <a:buAutoNum type="arabicPeriod"/>
            </a:pPr>
            <a:r>
              <a:rPr lang="he-IL" dirty="0"/>
              <a:t>ניתוח תווי פנים.</a:t>
            </a:r>
          </a:p>
          <a:p>
            <a:pPr marL="457200" indent="-457200" algn="r" rtl="1">
              <a:buFont typeface="+mj-lt"/>
              <a:buAutoNum type="arabicPeriod"/>
            </a:pPr>
            <a:r>
              <a:rPr lang="he-IL" dirty="0"/>
              <a:t>קידוד התמונות.</a:t>
            </a:r>
          </a:p>
          <a:p>
            <a:pPr marL="457200" indent="-457200" algn="r" rtl="1">
              <a:buFont typeface="+mj-lt"/>
              <a:buAutoNum type="arabicPeriod"/>
            </a:pPr>
            <a:r>
              <a:rPr lang="he-IL" dirty="0"/>
              <a:t> השוואה מול פנים מוכרות ומציאת התאמה.</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flipH="1">
            <a:off x="1872341" y="1981201"/>
            <a:ext cx="9024257" cy="2172788"/>
          </a:xfrm>
        </p:spPr>
        <p:txBody>
          <a:bodyPr rtlCol="1"/>
          <a:lstStyle/>
          <a:p>
            <a:pPr marL="0" indent="0" algn="r" rtl="1">
              <a:buNone/>
            </a:pPr>
            <a:r>
              <a:rPr lang="he-IL" dirty="0"/>
              <a:t>הספרייה משתמשת בשיטה שנקראת </a:t>
            </a:r>
            <a:r>
              <a:rPr lang="en-US" dirty="0"/>
              <a:t>Histogram of Oriented Gradients</a:t>
            </a:r>
            <a:r>
              <a:rPr lang="he-IL" dirty="0"/>
              <a:t> (</a:t>
            </a:r>
            <a:r>
              <a:rPr lang="en-US" dirty="0"/>
              <a:t>HOG</a:t>
            </a:r>
            <a:r>
              <a:rPr lang="he-IL" dirty="0"/>
              <a:t>)</a:t>
            </a:r>
          </a:p>
          <a:p>
            <a:pPr marL="0" indent="0" algn="r" rtl="1">
              <a:buNone/>
            </a:pPr>
            <a:r>
              <a:rPr lang="he-IL" sz="1500" dirty="0"/>
              <a:t>ראשית, היא הופכת את התמונה לשחור לבן. לאחר מכן עוברת על כל פיקסל במטרה להבין עד כמה כהה הפיקסל הנוכחי בהשוואה לפיקסלים שסובבים אותו. המטרה היא לצייר חץ שמראה לאיזה כיון התמונה הופכת לכהה יותר. בסופו של דבר כל פיקסל הופך לחץ (וקטור). הווקטורים מראים את הזרימה מבהיר לשחור על פני כל התמונה.</a:t>
            </a:r>
          </a:p>
          <a:p>
            <a:pPr marL="0" indent="0" algn="r" rtl="1">
              <a:buNone/>
            </a:pPr>
            <a:endParaRPr lang="he-IL" sz="1500" dirty="0"/>
          </a:p>
          <a:p>
            <a:pPr marL="0" indent="0" algn="r" rtl="1">
              <a:buNone/>
            </a:pPr>
            <a:endParaRPr lang="he-IL" sz="1500" dirty="0"/>
          </a:p>
        </p:txBody>
      </p:sp>
      <p:sp>
        <p:nvSpPr>
          <p:cNvPr id="5" name="כותרת 4">
            <a:extLst>
              <a:ext uri="{FF2B5EF4-FFF2-40B4-BE49-F238E27FC236}">
                <a16:creationId xmlns:a16="http://schemas.microsoft.com/office/drawing/2014/main" id="{4D296D67-DE1C-34AF-B185-D011A84CE0E4}"/>
              </a:ext>
            </a:extLst>
          </p:cNvPr>
          <p:cNvSpPr>
            <a:spLocks noGrp="1"/>
          </p:cNvSpPr>
          <p:nvPr>
            <p:ph type="title"/>
          </p:nvPr>
        </p:nvSpPr>
        <p:spPr/>
        <p:txBody>
          <a:bodyPr/>
          <a:lstStyle/>
          <a:p>
            <a:r>
              <a:rPr lang="he-IL" dirty="0"/>
              <a:t>1. חיפוש פנים אנושיות בתמונה</a:t>
            </a:r>
          </a:p>
        </p:txBody>
      </p:sp>
      <p:pic>
        <p:nvPicPr>
          <p:cNvPr id="2050" name="Picture 2">
            <a:extLst>
              <a:ext uri="{FF2B5EF4-FFF2-40B4-BE49-F238E27FC236}">
                <a16:creationId xmlns:a16="http://schemas.microsoft.com/office/drawing/2014/main" id="{2F23F0F0-AF39-EC51-95CC-7862B4DC9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610" y="4292777"/>
            <a:ext cx="5092881" cy="17897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1F107B6-5FF8-1818-546F-CF89EFC90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531" y="4551294"/>
            <a:ext cx="3592404" cy="114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5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flipH="1">
            <a:off x="1872343" y="1802674"/>
            <a:ext cx="9024257" cy="1558593"/>
          </a:xfrm>
        </p:spPr>
        <p:txBody>
          <a:bodyPr rtlCol="1">
            <a:normAutofit lnSpcReduction="10000"/>
          </a:bodyPr>
          <a:lstStyle/>
          <a:p>
            <a:pPr marL="0" indent="0" algn="r" rtl="1">
              <a:buNone/>
            </a:pPr>
            <a:r>
              <a:rPr lang="he-IL" sz="1500" dirty="0"/>
              <a:t>לאחר שיש לנו המון וקטורים, התמונה מתחלקת לריבועים קטנים של פיקסלים בגודל 16</a:t>
            </a:r>
            <a:r>
              <a:rPr lang="en-US" sz="1500" dirty="0"/>
              <a:t>X</a:t>
            </a:r>
            <a:r>
              <a:rPr lang="he-IL" sz="1500" dirty="0"/>
              <a:t>16.</a:t>
            </a:r>
          </a:p>
          <a:p>
            <a:pPr marL="0" indent="0" algn="r" rtl="1">
              <a:buNone/>
            </a:pPr>
            <a:r>
              <a:rPr lang="he-IL" sz="1500" dirty="0"/>
              <a:t>והווקטורים מתמזגים לווקטורים בודדים שמצביע לכיוונים כללים מרכזיים.</a:t>
            </a:r>
          </a:p>
          <a:p>
            <a:pPr marL="0" indent="0" algn="r" rtl="1">
              <a:buNone/>
            </a:pPr>
            <a:r>
              <a:rPr lang="he-IL" sz="1500" dirty="0"/>
              <a:t>כך אנחנו מגיעים לייצוג בסיסי של מבנה פנים.</a:t>
            </a:r>
          </a:p>
          <a:p>
            <a:pPr marL="0" indent="0" algn="r" rtl="1">
              <a:buNone/>
            </a:pPr>
            <a:r>
              <a:rPr lang="he-IL" sz="1500" dirty="0"/>
              <a:t>כל מה שנותר לעשות הוא למצוא חלקים בתמונה שנראים כמו תבנית פרצוף. </a:t>
            </a:r>
          </a:p>
          <a:p>
            <a:pPr marL="0" indent="0" algn="r" rtl="1">
              <a:buNone/>
            </a:pPr>
            <a:endParaRPr lang="he-IL" sz="1500" dirty="0"/>
          </a:p>
        </p:txBody>
      </p:sp>
      <p:sp>
        <p:nvSpPr>
          <p:cNvPr id="5" name="כותרת 4">
            <a:extLst>
              <a:ext uri="{FF2B5EF4-FFF2-40B4-BE49-F238E27FC236}">
                <a16:creationId xmlns:a16="http://schemas.microsoft.com/office/drawing/2014/main" id="{4D296D67-DE1C-34AF-B185-D011A84CE0E4}"/>
              </a:ext>
            </a:extLst>
          </p:cNvPr>
          <p:cNvSpPr>
            <a:spLocks noGrp="1"/>
          </p:cNvSpPr>
          <p:nvPr>
            <p:ph type="title"/>
          </p:nvPr>
        </p:nvSpPr>
        <p:spPr/>
        <p:txBody>
          <a:bodyPr/>
          <a:lstStyle/>
          <a:p>
            <a:r>
              <a:rPr lang="he-IL" dirty="0"/>
              <a:t>1. חיפוש פנים אנושיות בתמונה</a:t>
            </a:r>
          </a:p>
        </p:txBody>
      </p:sp>
      <p:pic>
        <p:nvPicPr>
          <p:cNvPr id="3076" name="Picture 4">
            <a:extLst>
              <a:ext uri="{FF2B5EF4-FFF2-40B4-BE49-F238E27FC236}">
                <a16:creationId xmlns:a16="http://schemas.microsoft.com/office/drawing/2014/main" id="{06887142-49BB-11EA-20C4-76F96148D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343" y="3517703"/>
            <a:ext cx="3545417" cy="24665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EF99D9D-3DA0-C296-738D-3D8200C0E4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32089"/>
            <a:ext cx="3807883" cy="140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3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flipH="1">
            <a:off x="1872343" y="1802674"/>
            <a:ext cx="9024257" cy="1558593"/>
          </a:xfrm>
        </p:spPr>
        <p:txBody>
          <a:bodyPr rtlCol="1">
            <a:normAutofit/>
          </a:bodyPr>
          <a:lstStyle/>
          <a:p>
            <a:pPr marL="0" indent="0" algn="r" rtl="1">
              <a:buNone/>
            </a:pPr>
            <a:r>
              <a:rPr lang="he-IL" sz="1500" dirty="0"/>
              <a:t>על מנת לנתח את תווי הפנים, יש צורך לעוות כל תמונה כך שהעיניים והשפתיים יהיו תמיד במקום מרכזי בתמונה. לאחר מכן הספרייה תחפש 68 נקודות ספציפיות על הפנים (הקצה של העין, החלק הפנימי של כל גבה..) ותסמן את תווי הפנים לפי הנקודות שמצאה.</a:t>
            </a:r>
          </a:p>
          <a:p>
            <a:pPr marL="0" indent="0" algn="r" rtl="1">
              <a:buNone/>
            </a:pPr>
            <a:endParaRPr lang="he-IL" sz="1500" dirty="0"/>
          </a:p>
          <a:p>
            <a:pPr marL="0" indent="0" algn="r" rtl="1">
              <a:buNone/>
            </a:pPr>
            <a:endParaRPr lang="he-IL" sz="1500" dirty="0"/>
          </a:p>
          <a:p>
            <a:pPr marL="0" indent="0" algn="r" rtl="1">
              <a:buNone/>
            </a:pPr>
            <a:endParaRPr lang="he-IL" sz="1500" dirty="0"/>
          </a:p>
        </p:txBody>
      </p:sp>
      <p:sp>
        <p:nvSpPr>
          <p:cNvPr id="5" name="כותרת 4">
            <a:extLst>
              <a:ext uri="{FF2B5EF4-FFF2-40B4-BE49-F238E27FC236}">
                <a16:creationId xmlns:a16="http://schemas.microsoft.com/office/drawing/2014/main" id="{4D296D67-DE1C-34AF-B185-D011A84CE0E4}"/>
              </a:ext>
            </a:extLst>
          </p:cNvPr>
          <p:cNvSpPr>
            <a:spLocks noGrp="1"/>
          </p:cNvSpPr>
          <p:nvPr>
            <p:ph type="title"/>
          </p:nvPr>
        </p:nvSpPr>
        <p:spPr/>
        <p:txBody>
          <a:bodyPr/>
          <a:lstStyle/>
          <a:p>
            <a:r>
              <a:rPr lang="he-IL" dirty="0"/>
              <a:t>2. ניתוח תווי פנים</a:t>
            </a:r>
          </a:p>
        </p:txBody>
      </p:sp>
      <p:pic>
        <p:nvPicPr>
          <p:cNvPr id="1026" name="Picture 2">
            <a:extLst>
              <a:ext uri="{FF2B5EF4-FFF2-40B4-BE49-F238E27FC236}">
                <a16:creationId xmlns:a16="http://schemas.microsoft.com/office/drawing/2014/main" id="{38DECE7A-9705-A944-8FE4-D3E9894D5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467" y="3307557"/>
            <a:ext cx="2404532" cy="2366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5C3B962-9617-2E17-09F0-2FE564BDB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6109" y="3307557"/>
            <a:ext cx="2720647" cy="236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8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flipH="1">
            <a:off x="1872340" y="1532467"/>
            <a:ext cx="9024257" cy="1016000"/>
          </a:xfrm>
        </p:spPr>
        <p:txBody>
          <a:bodyPr rtlCol="1">
            <a:normAutofit/>
          </a:bodyPr>
          <a:lstStyle/>
          <a:p>
            <a:pPr marL="0" indent="0" algn="r" rtl="1">
              <a:buNone/>
            </a:pPr>
            <a:r>
              <a:rPr lang="he-IL" sz="1500" dirty="0"/>
              <a:t>הספרייה משתמשת בפיתוח שנקרא </a:t>
            </a:r>
            <a:r>
              <a:rPr lang="en-US" sz="1500" dirty="0"/>
              <a:t>OpenFace</a:t>
            </a:r>
            <a:r>
              <a:rPr lang="he-IL" sz="1500" dirty="0"/>
              <a:t>, זו למידת מכונה שאומנה והוכשרה לייצר בכוחות עצמה 128 מדידות פנים עבור כל פנים שהיא מזהה, אפילו לכאלה שהיא לא ראתה מעולם.</a:t>
            </a:r>
          </a:p>
          <a:p>
            <a:pPr marL="0" indent="0" algn="r" rtl="1">
              <a:buNone/>
            </a:pPr>
            <a:endParaRPr lang="he-IL" sz="1500" dirty="0"/>
          </a:p>
        </p:txBody>
      </p:sp>
      <p:sp>
        <p:nvSpPr>
          <p:cNvPr id="5" name="כותרת 4">
            <a:extLst>
              <a:ext uri="{FF2B5EF4-FFF2-40B4-BE49-F238E27FC236}">
                <a16:creationId xmlns:a16="http://schemas.microsoft.com/office/drawing/2014/main" id="{4D296D67-DE1C-34AF-B185-D011A84CE0E4}"/>
              </a:ext>
            </a:extLst>
          </p:cNvPr>
          <p:cNvSpPr>
            <a:spLocks noGrp="1"/>
          </p:cNvSpPr>
          <p:nvPr>
            <p:ph type="title"/>
          </p:nvPr>
        </p:nvSpPr>
        <p:spPr>
          <a:xfrm flipH="1">
            <a:off x="1295400" y="503853"/>
            <a:ext cx="9601200" cy="918547"/>
          </a:xfrm>
        </p:spPr>
        <p:txBody>
          <a:bodyPr/>
          <a:lstStyle/>
          <a:p>
            <a:r>
              <a:rPr lang="he-IL" dirty="0"/>
              <a:t>3. קידוד התמונות</a:t>
            </a:r>
          </a:p>
        </p:txBody>
      </p:sp>
      <p:pic>
        <p:nvPicPr>
          <p:cNvPr id="5122" name="Picture 2">
            <a:extLst>
              <a:ext uri="{FF2B5EF4-FFF2-40B4-BE49-F238E27FC236}">
                <a16:creationId xmlns:a16="http://schemas.microsoft.com/office/drawing/2014/main" id="{7A51754A-4CC0-290D-3A4B-FFD867456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667" y="2994556"/>
            <a:ext cx="6101790" cy="304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42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flipH="1">
            <a:off x="1872340" y="1532467"/>
            <a:ext cx="9024257" cy="1016000"/>
          </a:xfrm>
        </p:spPr>
        <p:txBody>
          <a:bodyPr rtlCol="1">
            <a:normAutofit/>
          </a:bodyPr>
          <a:lstStyle/>
          <a:p>
            <a:pPr marL="0" indent="0" algn="r" rtl="1">
              <a:buNone/>
            </a:pPr>
            <a:r>
              <a:rPr lang="he-IL" sz="1500" dirty="0"/>
              <a:t>כל מה שנותר לעשות הוא להשוות ולמצוא את האדם במאגר התמונות שלנו שיש לו את המידות הקרובות ביותר למידות האדם שעומד מול המצלמה.</a:t>
            </a:r>
          </a:p>
          <a:p>
            <a:pPr marL="0" indent="0" algn="r" rtl="1">
              <a:buNone/>
            </a:pPr>
            <a:endParaRPr lang="he-IL" sz="1500" dirty="0"/>
          </a:p>
          <a:p>
            <a:pPr marL="0" indent="0" algn="r" rtl="1">
              <a:buNone/>
            </a:pPr>
            <a:endParaRPr lang="he-IL" sz="1500" dirty="0"/>
          </a:p>
        </p:txBody>
      </p:sp>
      <p:sp>
        <p:nvSpPr>
          <p:cNvPr id="5" name="כותרת 4">
            <a:extLst>
              <a:ext uri="{FF2B5EF4-FFF2-40B4-BE49-F238E27FC236}">
                <a16:creationId xmlns:a16="http://schemas.microsoft.com/office/drawing/2014/main" id="{4D296D67-DE1C-34AF-B185-D011A84CE0E4}"/>
              </a:ext>
            </a:extLst>
          </p:cNvPr>
          <p:cNvSpPr>
            <a:spLocks noGrp="1"/>
          </p:cNvSpPr>
          <p:nvPr>
            <p:ph type="title"/>
          </p:nvPr>
        </p:nvSpPr>
        <p:spPr>
          <a:xfrm flipH="1">
            <a:off x="1295400" y="503853"/>
            <a:ext cx="9601200" cy="918547"/>
          </a:xfrm>
        </p:spPr>
        <p:txBody>
          <a:bodyPr/>
          <a:lstStyle/>
          <a:p>
            <a:r>
              <a:rPr lang="he-IL" dirty="0"/>
              <a:t>4. השוואה מול פנים מוכרות ומציאת התאמה</a:t>
            </a:r>
          </a:p>
        </p:txBody>
      </p:sp>
      <p:pic>
        <p:nvPicPr>
          <p:cNvPr id="6146" name="Picture 2">
            <a:extLst>
              <a:ext uri="{FF2B5EF4-FFF2-40B4-BE49-F238E27FC236}">
                <a16:creationId xmlns:a16="http://schemas.microsoft.com/office/drawing/2014/main" id="{0013AFF9-3F5D-5AE1-82FB-A1816C07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270" y="4309534"/>
            <a:ext cx="6154664" cy="152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רשת יהלומים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0_TF03031015.potx" id="{890325DC-806F-482A-9B7F-A2C600AB5D08}" vid="{68D49E6B-EC61-4225-A9EC-9BA5F25039AD}"/>
    </a:ext>
  </a:extLst>
</a:theme>
</file>

<file path=ppt/theme/theme2.xml><?xml version="1.0" encoding="utf-8"?>
<a:theme xmlns:a="http://schemas.openxmlformats.org/drawingml/2006/main" name="ערכת נושא של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מצגת רשת יהלומים עסקית (מסך רחב)</Template>
  <TotalTime>2311</TotalTime>
  <Words>283</Words>
  <Application>Microsoft Office PowerPoint</Application>
  <PresentationFormat>מסך רחב</PresentationFormat>
  <Paragraphs>26</Paragraphs>
  <Slides>6</Slides>
  <Notes>6</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6</vt:i4>
      </vt:variant>
    </vt:vector>
  </HeadingPairs>
  <TitlesOfParts>
    <vt:vector size="9" baseType="lpstr">
      <vt:lpstr>Arial</vt:lpstr>
      <vt:lpstr>Tahoma</vt:lpstr>
      <vt:lpstr>רשת יהלומים 16x9</vt:lpstr>
      <vt:lpstr>איך עובד זיהוי הפנים?</vt:lpstr>
      <vt:lpstr>1. חיפוש פנים אנושיות בתמונה</vt:lpstr>
      <vt:lpstr>1. חיפוש פנים אנושיות בתמונה</vt:lpstr>
      <vt:lpstr>2. ניתוח תווי פנים</vt:lpstr>
      <vt:lpstr>3. קידוד התמונות</vt:lpstr>
      <vt:lpstr>4. השוואה מול פנים מוכרות ומציאת התאמה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איך עובד זיהוי הפנים?</dc:title>
  <dc:creator>liron binyamin</dc:creator>
  <cp:lastModifiedBy>liron binyamin</cp:lastModifiedBy>
  <cp:revision>4</cp:revision>
  <dcterms:created xsi:type="dcterms:W3CDTF">2023-01-18T12:30:11Z</dcterms:created>
  <dcterms:modified xsi:type="dcterms:W3CDTF">2023-01-20T18:50:52Z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