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71ea03d3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71ea03d3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2a302144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2a302144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2a302144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2a302144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2a302144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2a302144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2a302144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2a302144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2a30214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2a30214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2a302144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2a302144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2a302144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52a302144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0" y="502025"/>
            <a:ext cx="76881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Sever structure</a:t>
            </a:r>
            <a:endParaRPr sz="1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8050" y="1317450"/>
            <a:ext cx="7688100" cy="3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EMS server </a:t>
            </a:r>
            <a:r>
              <a:rPr lang="en"/>
              <a:t>functions</a:t>
            </a:r>
            <a:r>
              <a:rPr lang="en"/>
              <a:t> as a logic and communications hub for the system.</a:t>
            </a:r>
            <a:br>
              <a:rPr lang="en"/>
            </a:br>
            <a:r>
              <a:rPr lang="en"/>
              <a:t>It’s responsible for preloading </a:t>
            </a:r>
            <a:r>
              <a:rPr lang="en"/>
              <a:t>necessary</a:t>
            </a:r>
            <a:r>
              <a:rPr lang="en"/>
              <a:t> </a:t>
            </a:r>
            <a:r>
              <a:rPr lang="en"/>
              <a:t>resources and starting processes.</a:t>
            </a:r>
            <a:br>
              <a:rPr lang="en"/>
            </a:br>
            <a:r>
              <a:rPr lang="en"/>
              <a:t>It mainly consists of 5 threads: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/>
              <a:t>Initializing connection to the SQL server.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/>
              <a:t>Creating config file for Facial recognition and starting it.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/>
              <a:t>Running system clock. It is responsible for timed events, like daily DB backup and fixing abnormalities in it.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/>
              <a:t>Listening for client connections.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addition the server features a custom terminal for IT department, that can accept several commands, like manual start and termination of FR,  and manual SQL injections.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also served as a debugging tool during development, by generating “valid” internal and state ids, and simulating a year of work for employees id the DB.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2000600" y="927725"/>
            <a:ext cx="43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EMS Client-Server-DB </a:t>
            </a:r>
            <a:r>
              <a:rPr b="1" lang="en"/>
              <a:t>communication</a:t>
            </a:r>
            <a:r>
              <a:rPr b="1" lang="en"/>
              <a:t> structure</a:t>
            </a:r>
            <a:endParaRPr b="1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425" y="1581300"/>
            <a:ext cx="4092380" cy="351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350" y="3060675"/>
            <a:ext cx="1152000" cy="20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444375" y="36300"/>
            <a:ext cx="363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Client connection awaiter.</a:t>
            </a:r>
            <a:endParaRPr b="1" sz="1600"/>
          </a:p>
        </p:txBody>
      </p:sp>
      <p:sp>
        <p:nvSpPr>
          <p:cNvPr id="100" name="Google Shape;100;p15"/>
          <p:cNvSpPr txBox="1"/>
          <p:nvPr/>
        </p:nvSpPr>
        <p:spPr>
          <a:xfrm>
            <a:off x="380875" y="1438375"/>
            <a:ext cx="5774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</a:t>
            </a:r>
            <a:r>
              <a:rPr lang="en" sz="1300"/>
              <a:t>Initially</a:t>
            </a:r>
            <a:r>
              <a:rPr lang="en" sz="1300"/>
              <a:t> a thread </a:t>
            </a:r>
            <a:r>
              <a:rPr lang="en" sz="1300"/>
              <a:t>being</a:t>
            </a:r>
            <a:r>
              <a:rPr lang="en" sz="1300"/>
              <a:t> created, that listens for a connection.</a:t>
            </a:r>
            <a:br>
              <a:rPr lang="en" sz="1300"/>
            </a:br>
            <a:r>
              <a:rPr lang="en" sz="1300"/>
              <a:t>-When connection </a:t>
            </a:r>
            <a:r>
              <a:rPr lang="en" sz="1300"/>
              <a:t>occurs, it’s handling passed to “Connection Manager”.</a:t>
            </a:r>
            <a:br>
              <a:rPr lang="en" sz="1300"/>
            </a:br>
            <a:r>
              <a:rPr lang="en" sz="1300"/>
              <a:t>-A new thread is created, that listens for a next connection.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249675" y="42325"/>
            <a:ext cx="21492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1874"/>
              <a:buNone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DataPacket</a:t>
            </a:r>
            <a:r>
              <a:rPr lang="en" sz="1600"/>
              <a:t> structure</a:t>
            </a:r>
            <a:endParaRPr sz="160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249675" y="1205400"/>
            <a:ext cx="7688700" cy="18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Both server and client making use of a custom structure called “DataPacket”. This structure handles data transformation from byte array used by TCP to more useful format.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DataPacket consists of two parts: 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-DataPacketHeader: Contains length of the data as integer and a number of function for future routing by the server.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-DataPacket body: Contains the data in string and byte[] formats.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-NetworkStream to DataPacket transformation is done by DataPacket(NetworkStream stream) constructor.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-Byte array for the writing is provided by “packet”.Write() method.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75" y="3146775"/>
            <a:ext cx="4322325" cy="18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345750" y="35275"/>
            <a:ext cx="406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Processing requests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345750" y="1298225"/>
            <a:ext cx="406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Received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request is parsed to DataPacket structure and passed to server’s router.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10550"/>
            <a:ext cx="9144000" cy="253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3450" y="526100"/>
            <a:ext cx="2561175" cy="19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228525" y="0"/>
            <a:ext cx="76887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1600"/>
              <a:t>SQL </a:t>
            </a:r>
            <a:r>
              <a:rPr lang="en" sz="1600"/>
              <a:t>Database </a:t>
            </a:r>
            <a:r>
              <a:rPr lang="en" sz="1600"/>
              <a:t>communication</a:t>
            </a:r>
            <a:endParaRPr sz="1600"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228525" y="1182825"/>
            <a:ext cx="3899100" cy="19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All of the </a:t>
            </a:r>
            <a:r>
              <a:rPr lang="en"/>
              <a:t>communication with SQL Server</a:t>
            </a:r>
            <a:r>
              <a:rPr lang="en"/>
              <a:t> is done within SQLBridge class.</a:t>
            </a:r>
            <a:br>
              <a:rPr lang="en"/>
            </a:br>
            <a:r>
              <a:rPr lang="en"/>
              <a:t>Firstly server router sends the request string to one of the “query forming” methods.</a:t>
            </a:r>
            <a:br>
              <a:rPr lang="en"/>
            </a:br>
            <a:r>
              <a:rPr lang="en"/>
              <a:t>Then it’s passing the </a:t>
            </a:r>
            <a:r>
              <a:rPr lang="en"/>
              <a:t>response</a:t>
            </a:r>
            <a:r>
              <a:rPr lang="en"/>
              <a:t> to either one way, or two way command functions. This depends on the nature of the request and whenever client expects data from the DB. 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600" y="2102825"/>
            <a:ext cx="1065400" cy="304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437625"/>
            <a:ext cx="6349999" cy="17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256125" y="44175"/>
            <a:ext cx="7688700" cy="3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0365"/>
              <a:buNone/>
            </a:pPr>
            <a:r>
              <a:rPr lang="en" sz="1640"/>
              <a:t>Response</a:t>
            </a:r>
            <a:endParaRPr sz="1640"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256125" y="1296325"/>
            <a:ext cx="45087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When DB </a:t>
            </a:r>
            <a:r>
              <a:rPr lang="en"/>
              <a:t>response</a:t>
            </a:r>
            <a:r>
              <a:rPr lang="en"/>
              <a:t> is ready, everything cascades back, the response DataPacket is created and </a:t>
            </a:r>
            <a:r>
              <a:rPr lang="en"/>
              <a:t>immediately</a:t>
            </a:r>
            <a:r>
              <a:rPr lang="en"/>
              <a:t> sent back to the client.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028" y="814750"/>
            <a:ext cx="3015975" cy="201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06575"/>
            <a:ext cx="7949600" cy="213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0" y="0"/>
            <a:ext cx="76887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40"/>
              <a:t>Connection closure.</a:t>
            </a:r>
            <a:endParaRPr sz="1640"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0" y="1302625"/>
            <a:ext cx="5102700" cy="19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After the </a:t>
            </a:r>
            <a:r>
              <a:rPr lang="en"/>
              <a:t>response</a:t>
            </a:r>
            <a:r>
              <a:rPr lang="en"/>
              <a:t> has been sent, the thread </a:t>
            </a:r>
            <a:r>
              <a:rPr lang="en"/>
              <a:t>persists</a:t>
            </a:r>
            <a:r>
              <a:rPr lang="en"/>
              <a:t> </a:t>
            </a:r>
            <a:r>
              <a:rPr lang="en"/>
              <a:t>indefinitely</a:t>
            </a:r>
            <a:r>
              <a:rPr lang="en"/>
              <a:t>, </a:t>
            </a:r>
            <a:r>
              <a:rPr lang="en"/>
              <a:t>until</a:t>
            </a:r>
            <a:r>
              <a:rPr lang="en"/>
              <a:t> either the TCPClient object status </a:t>
            </a:r>
            <a:r>
              <a:rPr lang="en"/>
              <a:t>changes</a:t>
            </a:r>
            <a:r>
              <a:rPr lang="en"/>
              <a:t> to disconnected, or OnConnectionTimeout event raised by _connectionTimeout timer.</a:t>
            </a:r>
            <a:br>
              <a:rPr lang="en"/>
            </a:br>
            <a:r>
              <a:rPr lang="en"/>
              <a:t>At that point, all of the objects </a:t>
            </a:r>
            <a:r>
              <a:rPr lang="en"/>
              <a:t>associated</a:t>
            </a:r>
            <a:r>
              <a:rPr lang="en"/>
              <a:t> with the connection will be </a:t>
            </a:r>
            <a:r>
              <a:rPr lang="en"/>
              <a:t>finalized</a:t>
            </a:r>
            <a:r>
              <a:rPr lang="en"/>
              <a:t> and disposed of.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73247"/>
            <a:ext cx="9144000" cy="1770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0550" y="2571750"/>
            <a:ext cx="2133458" cy="2569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0" y="0"/>
            <a:ext cx="7688700" cy="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so far?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113" y="651025"/>
            <a:ext cx="5073779" cy="435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