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  <p:sldMasterId id="2147483720" r:id="rId2"/>
  </p:sldMasterIdLst>
  <p:notesMasterIdLst>
    <p:notesMasterId r:id="rId18"/>
  </p:notesMasterIdLst>
  <p:handoutMasterIdLst>
    <p:handoutMasterId r:id="rId19"/>
  </p:handoutMasterIdLst>
  <p:sldIdLst>
    <p:sldId id="270" r:id="rId3"/>
    <p:sldId id="288" r:id="rId4"/>
    <p:sldId id="305" r:id="rId5"/>
    <p:sldId id="309" r:id="rId6"/>
    <p:sldId id="306" r:id="rId7"/>
    <p:sldId id="257" r:id="rId8"/>
    <p:sldId id="310" r:id="rId9"/>
    <p:sldId id="289" r:id="rId10"/>
    <p:sldId id="291" r:id="rId11"/>
    <p:sldId id="302" r:id="rId12"/>
    <p:sldId id="303" r:id="rId13"/>
    <p:sldId id="304" r:id="rId14"/>
    <p:sldId id="262" r:id="rId15"/>
    <p:sldId id="301" r:id="rId16"/>
    <p:sldId id="266" r:id="rId17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6B0"/>
    <a:srgbClr val="EF6337"/>
    <a:srgbClr val="024B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95268" autoAdjust="0"/>
  </p:normalViewPr>
  <p:slideViewPr>
    <p:cSldViewPr snapToGrid="0" snapToObjects="1">
      <p:cViewPr varScale="1">
        <p:scale>
          <a:sx n="93" d="100"/>
          <a:sy n="93" d="100"/>
        </p:scale>
        <p:origin x="-1062" y="-96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71df2644627eee6" providerId="LiveId" clId="{5B864A8C-0CCE-4FCE-BE38-FCF11748E914}"/>
    <pc:docChg chg="undo custSel addSld delSld modSld sldOrd">
      <pc:chgData name="" userId="971df2644627eee6" providerId="LiveId" clId="{5B864A8C-0CCE-4FCE-BE38-FCF11748E914}" dt="2024-05-05T17:22:19.085" v="4202" actId="20577"/>
      <pc:docMkLst>
        <pc:docMk/>
      </pc:docMkLst>
      <pc:sldChg chg="addSp delSp modSp">
        <pc:chgData name="" userId="971df2644627eee6" providerId="LiveId" clId="{5B864A8C-0CCE-4FCE-BE38-FCF11748E914}" dt="2024-05-05T14:35:24.471" v="4049" actId="1076"/>
        <pc:sldMkLst>
          <pc:docMk/>
          <pc:sldMk cId="0" sldId="256"/>
        </pc:sldMkLst>
        <pc:spChg chg="add mod ord">
          <ac:chgData name="" userId="971df2644627eee6" providerId="LiveId" clId="{5B864A8C-0CCE-4FCE-BE38-FCF11748E914}" dt="2024-05-05T13:11:11.443" v="3019" actId="14100"/>
          <ac:spMkLst>
            <pc:docMk/>
            <pc:sldMk cId="0" sldId="256"/>
            <ac:spMk id="2" creationId="{1D1ECB3C-13EA-4B60-8F0B-FA0BBC43990F}"/>
          </ac:spMkLst>
        </pc:spChg>
        <pc:spChg chg="add del mod">
          <ac:chgData name="" userId="971df2644627eee6" providerId="LiveId" clId="{5B864A8C-0CCE-4FCE-BE38-FCF11748E914}" dt="2024-04-25T19:13:41.685" v="1841"/>
          <ac:spMkLst>
            <pc:docMk/>
            <pc:sldMk cId="0" sldId="256"/>
            <ac:spMk id="2" creationId="{DD7E7006-DF7B-4E81-A062-3F58DD287AD0}"/>
          </ac:spMkLst>
        </pc:spChg>
        <pc:spChg chg="del mod">
          <ac:chgData name="" userId="971df2644627eee6" providerId="LiveId" clId="{5B864A8C-0CCE-4FCE-BE38-FCF11748E914}" dt="2024-04-25T13:25:11.744" v="63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" userId="971df2644627eee6" providerId="LiveId" clId="{5B864A8C-0CCE-4FCE-BE38-FCF11748E914}" dt="2024-05-05T13:12:09.571" v="3056" actId="207"/>
          <ac:spMkLst>
            <pc:docMk/>
            <pc:sldMk cId="0" sldId="256"/>
            <ac:spMk id="3" creationId="{1745497A-C344-491A-8663-0D6E998426E4}"/>
          </ac:spMkLst>
        </pc:spChg>
        <pc:spChg chg="mod">
          <ac:chgData name="" userId="971df2644627eee6" providerId="LiveId" clId="{5B864A8C-0CCE-4FCE-BE38-FCF11748E914}" dt="2024-05-05T12:36:43.213" v="2392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" userId="971df2644627eee6" providerId="LiveId" clId="{5B864A8C-0CCE-4FCE-BE38-FCF11748E914}" dt="2024-04-25T19:14:08.903" v="1847"/>
          <ac:spMkLst>
            <pc:docMk/>
            <pc:sldMk cId="0" sldId="256"/>
            <ac:spMk id="6" creationId="{00000000-0000-0000-0000-000000000000}"/>
          </ac:spMkLst>
        </pc:spChg>
        <pc:spChg chg="mod">
          <ac:chgData name="" userId="971df2644627eee6" providerId="LiveId" clId="{5B864A8C-0CCE-4FCE-BE38-FCF11748E914}" dt="2024-05-05T14:35:24.471" v="4049" actId="1076"/>
          <ac:spMkLst>
            <pc:docMk/>
            <pc:sldMk cId="0" sldId="256"/>
            <ac:spMk id="11" creationId="{97C1DB8F-2915-4F5C-9B3C-1A25B8F52171}"/>
          </ac:spMkLst>
        </pc:spChg>
        <pc:spChg chg="add mod ord">
          <ac:chgData name="" userId="971df2644627eee6" providerId="LiveId" clId="{5B864A8C-0CCE-4FCE-BE38-FCF11748E914}" dt="2024-05-05T13:11:38.113" v="3029" actId="207"/>
          <ac:spMkLst>
            <pc:docMk/>
            <pc:sldMk cId="0" sldId="256"/>
            <ac:spMk id="12" creationId="{57F8B643-7A7C-4E36-85B7-B1860967C761}"/>
          </ac:spMkLst>
        </pc:spChg>
        <pc:picChg chg="add del">
          <ac:chgData name="" userId="971df2644627eee6" providerId="LiveId" clId="{5B864A8C-0CCE-4FCE-BE38-FCF11748E914}" dt="2024-04-25T13:50:24.550" v="179" actId="478"/>
          <ac:picMkLst>
            <pc:docMk/>
            <pc:sldMk cId="0" sldId="256"/>
            <ac:picMk id="2" creationId="{00000000-0000-0000-0000-000000000000}"/>
          </ac:picMkLst>
        </pc:picChg>
        <pc:picChg chg="add del">
          <ac:chgData name="" userId="971df2644627eee6" providerId="LiveId" clId="{5B864A8C-0CCE-4FCE-BE38-FCF11748E914}" dt="2024-04-25T13:50:23.327" v="178" actId="478"/>
          <ac:picMkLst>
            <pc:docMk/>
            <pc:sldMk cId="0" sldId="256"/>
            <ac:picMk id="4" creationId="{00000000-0000-0000-0000-000000000000}"/>
          </ac:picMkLst>
        </pc:picChg>
        <pc:picChg chg="add del ord">
          <ac:chgData name="" userId="971df2644627eee6" providerId="LiveId" clId="{5B864A8C-0CCE-4FCE-BE38-FCF11748E914}" dt="2024-05-05T13:51:53.087" v="3546" actId="478"/>
          <ac:picMkLst>
            <pc:docMk/>
            <pc:sldMk cId="0" sldId="256"/>
            <ac:picMk id="10" creationId="{4A4B6588-6D9C-4F66-8431-3F61AD43E5E2}"/>
          </ac:picMkLst>
        </pc:picChg>
      </pc:sldChg>
      <pc:sldChg chg="addSp delSp modSp">
        <pc:chgData name="" userId="971df2644627eee6" providerId="LiveId" clId="{5B864A8C-0CCE-4FCE-BE38-FCF11748E914}" dt="2024-05-05T14:36:18.744" v="4062" actId="478"/>
        <pc:sldMkLst>
          <pc:docMk/>
          <pc:sldMk cId="0" sldId="257"/>
        </pc:sldMkLst>
        <pc:spChg chg="add mod ord">
          <ac:chgData name="" userId="971df2644627eee6" providerId="LiveId" clId="{5B864A8C-0CCE-4FCE-BE38-FCF11748E914}" dt="2024-05-05T13:52:46.871" v="3556" actId="207"/>
          <ac:spMkLst>
            <pc:docMk/>
            <pc:sldMk cId="0" sldId="257"/>
            <ac:spMk id="2" creationId="{D19AEDF7-431D-4140-973D-567021B38D38}"/>
          </ac:spMkLst>
        </pc:spChg>
        <pc:spChg chg="del">
          <ac:chgData name="" userId="971df2644627eee6" providerId="LiveId" clId="{5B864A8C-0CCE-4FCE-BE38-FCF11748E914}" dt="2024-04-25T13:50:29.138" v="180" actId="478"/>
          <ac:spMkLst>
            <pc:docMk/>
            <pc:sldMk cId="0" sldId="257"/>
            <ac:spMk id="3" creationId="{00000000-0000-0000-0000-000000000000}"/>
          </ac:spMkLst>
        </pc:spChg>
        <pc:spChg chg="mod">
          <ac:chgData name="" userId="971df2644627eee6" providerId="LiveId" clId="{5B864A8C-0CCE-4FCE-BE38-FCF11748E914}" dt="2024-05-05T13:52:39.016" v="3555" actId="207"/>
          <ac:spMkLst>
            <pc:docMk/>
            <pc:sldMk cId="0" sldId="257"/>
            <ac:spMk id="5" creationId="{00000000-0000-0000-0000-000000000000}"/>
          </ac:spMkLst>
        </pc:spChg>
        <pc:spChg chg="mod">
          <ac:chgData name="" userId="971df2644627eee6" providerId="LiveId" clId="{5B864A8C-0CCE-4FCE-BE38-FCF11748E914}" dt="2024-05-05T13:52:52.522" v="3557" actId="1076"/>
          <ac:spMkLst>
            <pc:docMk/>
            <pc:sldMk cId="0" sldId="257"/>
            <ac:spMk id="6" creationId="{00000000-0000-0000-0000-000000000000}"/>
          </ac:spMkLst>
        </pc:spChg>
        <pc:spChg chg="add mod">
          <ac:chgData name="" userId="971df2644627eee6" providerId="LiveId" clId="{5B864A8C-0CCE-4FCE-BE38-FCF11748E914}" dt="2024-05-05T14:36:14.653" v="4061" actId="20577"/>
          <ac:spMkLst>
            <pc:docMk/>
            <pc:sldMk cId="0" sldId="257"/>
            <ac:spMk id="8" creationId="{68669176-871E-4E4B-A92C-3555A000CF3A}"/>
          </ac:spMkLst>
        </pc:spChg>
        <pc:spChg chg="del">
          <ac:chgData name="" userId="971df2644627eee6" providerId="LiveId" clId="{5B864A8C-0CCE-4FCE-BE38-FCF11748E914}" dt="2024-05-05T14:36:18.744" v="4062" actId="478"/>
          <ac:spMkLst>
            <pc:docMk/>
            <pc:sldMk cId="0" sldId="257"/>
            <ac:spMk id="9" creationId="{30BEA9BF-30CD-4817-8ECB-E1D250F1C2BF}"/>
          </ac:spMkLst>
        </pc:spChg>
        <pc:spChg chg="del mod">
          <ac:chgData name="" userId="971df2644627eee6" providerId="LiveId" clId="{5B864A8C-0CCE-4FCE-BE38-FCF11748E914}" dt="2024-05-05T13:27:40.268" v="3192" actId="478"/>
          <ac:spMkLst>
            <pc:docMk/>
            <pc:sldMk cId="0" sldId="257"/>
            <ac:spMk id="11" creationId="{A61B19EB-36BD-4353-9F0F-9EE22540063B}"/>
          </ac:spMkLst>
        </pc:spChg>
        <pc:picChg chg="del">
          <ac:chgData name="" userId="971df2644627eee6" providerId="LiveId" clId="{5B864A8C-0CCE-4FCE-BE38-FCF11748E914}" dt="2024-04-25T13:50:30.357" v="181" actId="478"/>
          <ac:picMkLst>
            <pc:docMk/>
            <pc:sldMk cId="0" sldId="257"/>
            <ac:picMk id="2" creationId="{00000000-0000-0000-0000-000000000000}"/>
          </ac:picMkLst>
        </pc:picChg>
        <pc:picChg chg="del mod">
          <ac:chgData name="" userId="971df2644627eee6" providerId="LiveId" clId="{5B864A8C-0CCE-4FCE-BE38-FCF11748E914}" dt="2024-05-05T13:27:37.460" v="3191" actId="478"/>
          <ac:picMkLst>
            <pc:docMk/>
            <pc:sldMk cId="0" sldId="257"/>
            <ac:picMk id="10" creationId="{358FA543-FC5B-48BB-8C84-3F4A99D8AC1A}"/>
          </ac:picMkLst>
        </pc:picChg>
      </pc:sldChg>
      <pc:sldChg chg="delSp modSp del">
        <pc:chgData name="" userId="971df2644627eee6" providerId="LiveId" clId="{5B864A8C-0CCE-4FCE-BE38-FCF11748E914}" dt="2024-05-05T13:46:29.785" v="3497" actId="2696"/>
        <pc:sldMkLst>
          <pc:docMk/>
          <pc:sldMk cId="0" sldId="258"/>
        </pc:sldMkLst>
        <pc:spChg chg="del mod">
          <ac:chgData name="" userId="971df2644627eee6" providerId="LiveId" clId="{5B864A8C-0CCE-4FCE-BE38-FCF11748E914}" dt="2024-04-25T14:10:28.361" v="249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" userId="971df2644627eee6" providerId="LiveId" clId="{5B864A8C-0CCE-4FCE-BE38-FCF11748E914}" dt="2024-04-25T13:50:33.418" v="182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" userId="971df2644627eee6" providerId="LiveId" clId="{5B864A8C-0CCE-4FCE-BE38-FCF11748E914}" dt="2024-05-05T13:13:41.455" v="3070" actId="207"/>
          <ac:spMkLst>
            <pc:docMk/>
            <pc:sldMk cId="0" sldId="258"/>
            <ac:spMk id="6" creationId="{00000000-0000-0000-0000-000000000000}"/>
          </ac:spMkLst>
        </pc:spChg>
        <pc:spChg chg="mod">
          <ac:chgData name="" userId="971df2644627eee6" providerId="LiveId" clId="{5B864A8C-0CCE-4FCE-BE38-FCF11748E914}" dt="2024-05-05T13:13:48.659" v="3072" actId="6549"/>
          <ac:spMkLst>
            <pc:docMk/>
            <pc:sldMk cId="0" sldId="258"/>
            <ac:spMk id="7" creationId="{00000000-0000-0000-0000-000000000000}"/>
          </ac:spMkLst>
        </pc:spChg>
        <pc:spChg chg="mod">
          <ac:chgData name="" userId="971df2644627eee6" providerId="LiveId" clId="{5B864A8C-0CCE-4FCE-BE38-FCF11748E914}" dt="2024-04-25T14:33:49.497" v="404" actId="1076"/>
          <ac:spMkLst>
            <pc:docMk/>
            <pc:sldMk cId="0" sldId="258"/>
            <ac:spMk id="13" creationId="{2C402779-B05E-4583-AB00-AFF3B13FC7F1}"/>
          </ac:spMkLst>
        </pc:spChg>
        <pc:spChg chg="mod">
          <ac:chgData name="" userId="971df2644627eee6" providerId="LiveId" clId="{5B864A8C-0CCE-4FCE-BE38-FCF11748E914}" dt="2024-04-25T14:34:03.181" v="406" actId="1076"/>
          <ac:spMkLst>
            <pc:docMk/>
            <pc:sldMk cId="0" sldId="258"/>
            <ac:spMk id="15" creationId="{EEA24B41-A8D7-40CD-AE80-E278262FC6D4}"/>
          </ac:spMkLst>
        </pc:spChg>
        <pc:spChg chg="mod">
          <ac:chgData name="" userId="971df2644627eee6" providerId="LiveId" clId="{5B864A8C-0CCE-4FCE-BE38-FCF11748E914}" dt="2024-04-25T14:34:22.949" v="409" actId="1076"/>
          <ac:spMkLst>
            <pc:docMk/>
            <pc:sldMk cId="0" sldId="258"/>
            <ac:spMk id="17" creationId="{AFAFFAE0-18F6-4C4E-BC0C-0FE32B9037DC}"/>
          </ac:spMkLst>
        </pc:spChg>
        <pc:picChg chg="del">
          <ac:chgData name="" userId="971df2644627eee6" providerId="LiveId" clId="{5B864A8C-0CCE-4FCE-BE38-FCF11748E914}" dt="2024-04-25T14:10:29.274" v="250" actId="478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" userId="971df2644627eee6" providerId="LiveId" clId="{5B864A8C-0CCE-4FCE-BE38-FCF11748E914}" dt="2024-04-25T13:50:34.248" v="183" actId="478"/>
          <ac:picMkLst>
            <pc:docMk/>
            <pc:sldMk cId="0" sldId="258"/>
            <ac:picMk id="4" creationId="{00000000-0000-0000-0000-000000000000}"/>
          </ac:picMkLst>
        </pc:picChg>
        <pc:picChg chg="mod">
          <ac:chgData name="" userId="971df2644627eee6" providerId="LiveId" clId="{5B864A8C-0CCE-4FCE-BE38-FCF11748E914}" dt="2024-04-25T14:33:35.748" v="402" actId="1076"/>
          <ac:picMkLst>
            <pc:docMk/>
            <pc:sldMk cId="0" sldId="258"/>
            <ac:picMk id="12" creationId="{9B9238B8-1824-48C8-93E6-BC51607E0CC0}"/>
          </ac:picMkLst>
        </pc:picChg>
        <pc:picChg chg="mod modCrop">
          <ac:chgData name="" userId="971df2644627eee6" providerId="LiveId" clId="{5B864A8C-0CCE-4FCE-BE38-FCF11748E914}" dt="2024-04-25T14:34:15.736" v="408" actId="1076"/>
          <ac:picMkLst>
            <pc:docMk/>
            <pc:sldMk cId="0" sldId="258"/>
            <ac:picMk id="16" creationId="{1A1F34BE-4863-40AA-A7B1-40690E2213AB}"/>
          </ac:picMkLst>
        </pc:picChg>
        <pc:picChg chg="mod">
          <ac:chgData name="" userId="971df2644627eee6" providerId="LiveId" clId="{5B864A8C-0CCE-4FCE-BE38-FCF11748E914}" dt="2024-04-25T14:33:53.409" v="405" actId="1076"/>
          <ac:picMkLst>
            <pc:docMk/>
            <pc:sldMk cId="0" sldId="258"/>
            <ac:picMk id="18" creationId="{80E84979-0779-4874-AC2D-8C9BA7A754F1}"/>
          </ac:picMkLst>
        </pc:picChg>
      </pc:sldChg>
      <pc:sldChg chg="addSp delSp modSp del ord">
        <pc:chgData name="" userId="971df2644627eee6" providerId="LiveId" clId="{5B864A8C-0CCE-4FCE-BE38-FCF11748E914}" dt="2024-05-05T14:16:47.932" v="3753" actId="2696"/>
        <pc:sldMkLst>
          <pc:docMk/>
          <pc:sldMk cId="0" sldId="260"/>
        </pc:sldMkLst>
        <pc:spChg chg="del mod">
          <ac:chgData name="" userId="971df2644627eee6" providerId="LiveId" clId="{5B864A8C-0CCE-4FCE-BE38-FCF11748E914}" dt="2024-04-25T13:50:40.956" v="184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" userId="971df2644627eee6" providerId="LiveId" clId="{5B864A8C-0CCE-4FCE-BE38-FCF11748E914}" dt="2024-04-25T17:15:33.576" v="953" actId="1076"/>
          <ac:spMkLst>
            <pc:docMk/>
            <pc:sldMk cId="0" sldId="260"/>
            <ac:spMk id="4" creationId="{862E4DA2-F176-46CC-A4F4-EA269F5BB871}"/>
          </ac:spMkLst>
        </pc:spChg>
        <pc:spChg chg="mod">
          <ac:chgData name="" userId="971df2644627eee6" providerId="LiveId" clId="{5B864A8C-0CCE-4FCE-BE38-FCF11748E914}" dt="2024-05-05T14:09:50.983" v="3575" actId="108"/>
          <ac:spMkLst>
            <pc:docMk/>
            <pc:sldMk cId="0" sldId="260"/>
            <ac:spMk id="5" creationId="{00000000-0000-0000-0000-000000000000}"/>
          </ac:spMkLst>
        </pc:spChg>
        <pc:spChg chg="del">
          <ac:chgData name="" userId="971df2644627eee6" providerId="LiveId" clId="{5B864A8C-0CCE-4FCE-BE38-FCF11748E914}" dt="2024-04-25T13:43:36.194" v="161" actId="478"/>
          <ac:spMkLst>
            <pc:docMk/>
            <pc:sldMk cId="0" sldId="260"/>
            <ac:spMk id="6" creationId="{00000000-0000-0000-0000-000000000000}"/>
          </ac:spMkLst>
        </pc:spChg>
        <pc:spChg chg="add mod">
          <ac:chgData name="" userId="971df2644627eee6" providerId="LiveId" clId="{5B864A8C-0CCE-4FCE-BE38-FCF11748E914}" dt="2024-04-25T17:16:08.434" v="986" actId="122"/>
          <ac:spMkLst>
            <pc:docMk/>
            <pc:sldMk cId="0" sldId="260"/>
            <ac:spMk id="6" creationId="{85006229-C8A4-41CD-BC9D-AEE71EA20629}"/>
          </ac:spMkLst>
        </pc:spChg>
        <pc:spChg chg="del">
          <ac:chgData name="" userId="971df2644627eee6" providerId="LiveId" clId="{5B864A8C-0CCE-4FCE-BE38-FCF11748E914}" dt="2024-04-25T13:43:38.587" v="162" actId="478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" userId="971df2644627eee6" providerId="LiveId" clId="{5B864A8C-0CCE-4FCE-BE38-FCF11748E914}" dt="2024-04-25T19:06:00.318" v="1753" actId="12"/>
          <ac:spMkLst>
            <pc:docMk/>
            <pc:sldMk cId="0" sldId="260"/>
            <ac:spMk id="10" creationId="{E4C64DFF-4965-416D-8A76-C92A70366CD1}"/>
          </ac:spMkLst>
        </pc:spChg>
        <pc:picChg chg="del">
          <ac:chgData name="" userId="971df2644627eee6" providerId="LiveId" clId="{5B864A8C-0CCE-4FCE-BE38-FCF11748E914}" dt="2024-04-25T13:50:41.871" v="185" actId="478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" userId="971df2644627eee6" providerId="LiveId" clId="{5B864A8C-0CCE-4FCE-BE38-FCF11748E914}" dt="2024-04-25T16:08:46.577" v="612" actId="1076"/>
          <ac:picMkLst>
            <pc:docMk/>
            <pc:sldMk cId="0" sldId="260"/>
            <ac:picMk id="2" creationId="{B84C902C-A3D1-483A-8C82-DEB18C29B54F}"/>
          </ac:picMkLst>
        </pc:picChg>
        <pc:picChg chg="add mod">
          <ac:chgData name="" userId="971df2644627eee6" providerId="LiveId" clId="{5B864A8C-0CCE-4FCE-BE38-FCF11748E914}" dt="2024-04-25T16:08:57.045" v="614" actId="1076"/>
          <ac:picMkLst>
            <pc:docMk/>
            <pc:sldMk cId="0" sldId="260"/>
            <ac:picMk id="3" creationId="{393EC27E-EDFE-49A5-AAF1-7A40DC29D069}"/>
          </ac:picMkLst>
        </pc:picChg>
        <pc:picChg chg="del">
          <ac:chgData name="" userId="971df2644627eee6" providerId="LiveId" clId="{5B864A8C-0CCE-4FCE-BE38-FCF11748E914}" dt="2024-04-25T13:40:22.116" v="107" actId="478"/>
          <ac:picMkLst>
            <pc:docMk/>
            <pc:sldMk cId="0" sldId="260"/>
            <ac:picMk id="4" creationId="{00000000-0000-0000-0000-000000000000}"/>
          </ac:picMkLst>
        </pc:picChg>
      </pc:sldChg>
      <pc:sldChg chg="delSp modSp del">
        <pc:chgData name="" userId="971df2644627eee6" providerId="LiveId" clId="{5B864A8C-0CCE-4FCE-BE38-FCF11748E914}" dt="2024-05-05T14:16:33.529" v="3747" actId="2696"/>
        <pc:sldMkLst>
          <pc:docMk/>
          <pc:sldMk cId="0" sldId="261"/>
        </pc:sldMkLst>
        <pc:spChg chg="del">
          <ac:chgData name="" userId="971df2644627eee6" providerId="LiveId" clId="{5B864A8C-0CCE-4FCE-BE38-FCF11748E914}" dt="2024-04-25T13:50:45.408" v="186" actId="478"/>
          <ac:spMkLst>
            <pc:docMk/>
            <pc:sldMk cId="0" sldId="261"/>
            <ac:spMk id="3" creationId="{00000000-0000-0000-0000-000000000000}"/>
          </ac:spMkLst>
        </pc:spChg>
        <pc:spChg chg="mod">
          <ac:chgData name="" userId="971df2644627eee6" providerId="LiveId" clId="{5B864A8C-0CCE-4FCE-BE38-FCF11748E914}" dt="2024-05-05T14:09:26.540" v="3573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" userId="971df2644627eee6" providerId="LiveId" clId="{5B864A8C-0CCE-4FCE-BE38-FCF11748E914}" dt="2024-04-25T19:06:28.193" v="1755" actId="12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" userId="971df2644627eee6" providerId="LiveId" clId="{5B864A8C-0CCE-4FCE-BE38-FCF11748E914}" dt="2024-04-25T13:31:25.705" v="100" actId="478"/>
          <ac:spMkLst>
            <pc:docMk/>
            <pc:sldMk cId="0" sldId="261"/>
            <ac:spMk id="7" creationId="{00000000-0000-0000-0000-000000000000}"/>
          </ac:spMkLst>
        </pc:spChg>
        <pc:picChg chg="del">
          <ac:chgData name="" userId="971df2644627eee6" providerId="LiveId" clId="{5B864A8C-0CCE-4FCE-BE38-FCF11748E914}" dt="2024-04-25T13:50:46.075" v="187" actId="478"/>
          <ac:picMkLst>
            <pc:docMk/>
            <pc:sldMk cId="0" sldId="261"/>
            <ac:picMk id="2" creationId="{00000000-0000-0000-0000-000000000000}"/>
          </ac:picMkLst>
        </pc:picChg>
        <pc:picChg chg="del">
          <ac:chgData name="" userId="971df2644627eee6" providerId="LiveId" clId="{5B864A8C-0CCE-4FCE-BE38-FCF11748E914}" dt="2024-04-25T13:40:19.439" v="106" actId="478"/>
          <ac:picMkLst>
            <pc:docMk/>
            <pc:sldMk cId="0" sldId="261"/>
            <ac:picMk id="4" creationId="{00000000-0000-0000-0000-000000000000}"/>
          </ac:picMkLst>
        </pc:picChg>
      </pc:sldChg>
      <pc:sldChg chg="addSp delSp modSp">
        <pc:chgData name="" userId="971df2644627eee6" providerId="LiveId" clId="{5B864A8C-0CCE-4FCE-BE38-FCF11748E914}" dt="2024-05-05T14:38:22.546" v="4099" actId="478"/>
        <pc:sldMkLst>
          <pc:docMk/>
          <pc:sldMk cId="0" sldId="262"/>
        </pc:sldMkLst>
        <pc:spChg chg="del mod">
          <ac:chgData name="" userId="971df2644627eee6" providerId="LiveId" clId="{5B864A8C-0CCE-4FCE-BE38-FCF11748E914}" dt="2024-04-25T13:50:52.300" v="188" actId="478"/>
          <ac:spMkLst>
            <pc:docMk/>
            <pc:sldMk cId="0" sldId="262"/>
            <ac:spMk id="3" creationId="{00000000-0000-0000-0000-000000000000}"/>
          </ac:spMkLst>
        </pc:spChg>
        <pc:spChg chg="mod">
          <ac:chgData name="" userId="971df2644627eee6" providerId="LiveId" clId="{5B864A8C-0CCE-4FCE-BE38-FCF11748E914}" dt="2024-05-05T14:20:05.423" v="3828" actId="108"/>
          <ac:spMkLst>
            <pc:docMk/>
            <pc:sldMk cId="0" sldId="262"/>
            <ac:spMk id="4" creationId="{00000000-0000-0000-0000-000000000000}"/>
          </ac:spMkLst>
        </pc:spChg>
        <pc:spChg chg="mod">
          <ac:chgData name="" userId="971df2644627eee6" providerId="LiveId" clId="{5B864A8C-0CCE-4FCE-BE38-FCF11748E914}" dt="2024-05-05T14:24:08.481" v="3910" actId="207"/>
          <ac:spMkLst>
            <pc:docMk/>
            <pc:sldMk cId="0" sldId="262"/>
            <ac:spMk id="5" creationId="{00000000-0000-0000-0000-000000000000}"/>
          </ac:spMkLst>
        </pc:spChg>
        <pc:spChg chg="add del mod">
          <ac:chgData name="" userId="971df2644627eee6" providerId="LiveId" clId="{5B864A8C-0CCE-4FCE-BE38-FCF11748E914}" dt="2024-05-05T14:23:37.241" v="3909" actId="404"/>
          <ac:spMkLst>
            <pc:docMk/>
            <pc:sldMk cId="0" sldId="262"/>
            <ac:spMk id="6" creationId="{00000000-0000-0000-0000-000000000000}"/>
          </ac:spMkLst>
        </pc:spChg>
        <pc:spChg chg="mod">
          <ac:chgData name="" userId="971df2644627eee6" providerId="LiveId" clId="{5B864A8C-0CCE-4FCE-BE38-FCF11748E914}" dt="2024-05-05T14:22:31.544" v="3861" actId="1035"/>
          <ac:spMkLst>
            <pc:docMk/>
            <pc:sldMk cId="0" sldId="262"/>
            <ac:spMk id="7" creationId="{00000000-0000-0000-0000-000000000000}"/>
          </ac:spMkLst>
        </pc:spChg>
        <pc:spChg chg="mod">
          <ac:chgData name="" userId="971df2644627eee6" providerId="LiveId" clId="{5B864A8C-0CCE-4FCE-BE38-FCF11748E914}" dt="2024-05-05T14:22:24.700" v="3848" actId="14100"/>
          <ac:spMkLst>
            <pc:docMk/>
            <pc:sldMk cId="0" sldId="262"/>
            <ac:spMk id="8" creationId="{00000000-0000-0000-0000-000000000000}"/>
          </ac:spMkLst>
        </pc:spChg>
        <pc:spChg chg="mod">
          <ac:chgData name="" userId="971df2644627eee6" providerId="LiveId" clId="{5B864A8C-0CCE-4FCE-BE38-FCF11748E914}" dt="2024-05-05T14:23:37.241" v="3909" actId="404"/>
          <ac:spMkLst>
            <pc:docMk/>
            <pc:sldMk cId="0" sldId="262"/>
            <ac:spMk id="9" creationId="{00000000-0000-0000-0000-000000000000}"/>
          </ac:spMkLst>
        </pc:spChg>
        <pc:spChg chg="mod">
          <ac:chgData name="" userId="971df2644627eee6" providerId="LiveId" clId="{5B864A8C-0CCE-4FCE-BE38-FCF11748E914}" dt="2024-05-05T14:24:16.263" v="3916" actId="1035"/>
          <ac:spMkLst>
            <pc:docMk/>
            <pc:sldMk cId="0" sldId="262"/>
            <ac:spMk id="10" creationId="{00000000-0000-0000-0000-000000000000}"/>
          </ac:spMkLst>
        </pc:spChg>
        <pc:spChg chg="mod">
          <ac:chgData name="" userId="971df2644627eee6" providerId="LiveId" clId="{5B864A8C-0CCE-4FCE-BE38-FCF11748E914}" dt="2024-05-05T14:22:24.700" v="3848" actId="14100"/>
          <ac:spMkLst>
            <pc:docMk/>
            <pc:sldMk cId="0" sldId="262"/>
            <ac:spMk id="11" creationId="{00000000-0000-0000-0000-000000000000}"/>
          </ac:spMkLst>
        </pc:spChg>
        <pc:spChg chg="mod">
          <ac:chgData name="" userId="971df2644627eee6" providerId="LiveId" clId="{5B864A8C-0CCE-4FCE-BE38-FCF11748E914}" dt="2024-05-05T14:23:37.241" v="3909" actId="404"/>
          <ac:spMkLst>
            <pc:docMk/>
            <pc:sldMk cId="0" sldId="262"/>
            <ac:spMk id="12" creationId="{00000000-0000-0000-0000-000000000000}"/>
          </ac:spMkLst>
        </pc:spChg>
        <pc:spChg chg="mod">
          <ac:chgData name="" userId="971df2644627eee6" providerId="LiveId" clId="{5B864A8C-0CCE-4FCE-BE38-FCF11748E914}" dt="2024-05-05T14:23:12.124" v="3902" actId="1035"/>
          <ac:spMkLst>
            <pc:docMk/>
            <pc:sldMk cId="0" sldId="262"/>
            <ac:spMk id="13" creationId="{00000000-0000-0000-0000-000000000000}"/>
          </ac:spMkLst>
        </pc:spChg>
        <pc:spChg chg="mod">
          <ac:chgData name="" userId="971df2644627eee6" providerId="LiveId" clId="{5B864A8C-0CCE-4FCE-BE38-FCF11748E914}" dt="2024-05-05T14:24:08.481" v="3910" actId="207"/>
          <ac:spMkLst>
            <pc:docMk/>
            <pc:sldMk cId="0" sldId="262"/>
            <ac:spMk id="14" creationId="{00000000-0000-0000-0000-000000000000}"/>
          </ac:spMkLst>
        </pc:spChg>
        <pc:spChg chg="mod">
          <ac:chgData name="" userId="971df2644627eee6" providerId="LiveId" clId="{5B864A8C-0CCE-4FCE-BE38-FCF11748E914}" dt="2024-05-05T14:23:37.241" v="3909" actId="404"/>
          <ac:spMkLst>
            <pc:docMk/>
            <pc:sldMk cId="0" sldId="262"/>
            <ac:spMk id="15" creationId="{00000000-0000-0000-0000-000000000000}"/>
          </ac:spMkLst>
        </pc:spChg>
        <pc:spChg chg="mod">
          <ac:chgData name="" userId="971df2644627eee6" providerId="LiveId" clId="{5B864A8C-0CCE-4FCE-BE38-FCF11748E914}" dt="2024-05-05T14:23:15.671" v="3904" actId="1036"/>
          <ac:spMkLst>
            <pc:docMk/>
            <pc:sldMk cId="0" sldId="262"/>
            <ac:spMk id="16" creationId="{00000000-0000-0000-0000-000000000000}"/>
          </ac:spMkLst>
        </pc:spChg>
        <pc:spChg chg="add mod">
          <ac:chgData name="" userId="971df2644627eee6" providerId="LiveId" clId="{5B864A8C-0CCE-4FCE-BE38-FCF11748E914}" dt="2024-05-05T14:38:19.586" v="4098" actId="20577"/>
          <ac:spMkLst>
            <pc:docMk/>
            <pc:sldMk cId="0" sldId="262"/>
            <ac:spMk id="17" creationId="{FAF0F3D7-238E-4DB6-AE2E-D65C564F425B}"/>
          </ac:spMkLst>
        </pc:spChg>
        <pc:spChg chg="del mod">
          <ac:chgData name="" userId="971df2644627eee6" providerId="LiveId" clId="{5B864A8C-0CCE-4FCE-BE38-FCF11748E914}" dt="2024-05-05T14:38:22.546" v="4099" actId="478"/>
          <ac:spMkLst>
            <pc:docMk/>
            <pc:sldMk cId="0" sldId="262"/>
            <ac:spMk id="18" creationId="{565DAA37-92E4-4638-8AAF-F64CABFD8AB6}"/>
          </ac:spMkLst>
        </pc:spChg>
        <pc:graphicFrameChg chg="add del mod">
          <ac:chgData name="" userId="971df2644627eee6" providerId="LiveId" clId="{5B864A8C-0CCE-4FCE-BE38-FCF11748E914}" dt="2024-05-05T14:19:32.828" v="3827" actId="12084"/>
          <ac:graphicFrameMkLst>
            <pc:docMk/>
            <pc:sldMk cId="0" sldId="262"/>
            <ac:graphicFrameMk id="2" creationId="{DB7C85FA-D4D6-442D-AB87-4C252F22E20E}"/>
          </ac:graphicFrameMkLst>
        </pc:graphicFrameChg>
        <pc:picChg chg="del">
          <ac:chgData name="" userId="971df2644627eee6" providerId="LiveId" clId="{5B864A8C-0CCE-4FCE-BE38-FCF11748E914}" dt="2024-04-25T13:50:53.063" v="189" actId="478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">
        <pc:chgData name="" userId="971df2644627eee6" providerId="LiveId" clId="{5B864A8C-0CCE-4FCE-BE38-FCF11748E914}" dt="2024-05-05T14:42:52.918" v="4168" actId="1076"/>
        <pc:sldMkLst>
          <pc:docMk/>
          <pc:sldMk cId="0" sldId="263"/>
        </pc:sldMkLst>
        <pc:spChg chg="del">
          <ac:chgData name="" userId="971df2644627eee6" providerId="LiveId" clId="{5B864A8C-0CCE-4FCE-BE38-FCF11748E914}" dt="2024-04-25T13:50:56.626" v="190" actId="478"/>
          <ac:spMkLst>
            <pc:docMk/>
            <pc:sldMk cId="0" sldId="263"/>
            <ac:spMk id="3" creationId="{00000000-0000-0000-0000-000000000000}"/>
          </ac:spMkLst>
        </pc:spChg>
        <pc:spChg chg="mod">
          <ac:chgData name="" userId="971df2644627eee6" providerId="LiveId" clId="{5B864A8C-0CCE-4FCE-BE38-FCF11748E914}" dt="2024-05-05T14:24:43.390" v="3917" actId="108"/>
          <ac:spMkLst>
            <pc:docMk/>
            <pc:sldMk cId="0" sldId="263"/>
            <ac:spMk id="4" creationId="{00000000-0000-0000-0000-000000000000}"/>
          </ac:spMkLst>
        </pc:spChg>
        <pc:spChg chg="add mod">
          <ac:chgData name="" userId="971df2644627eee6" providerId="LiveId" clId="{5B864A8C-0CCE-4FCE-BE38-FCF11748E914}" dt="2024-05-05T14:42:52.918" v="4168" actId="1076"/>
          <ac:spMkLst>
            <pc:docMk/>
            <pc:sldMk cId="0" sldId="263"/>
            <ac:spMk id="5" creationId="{808123B7-0183-40C6-ADDD-E909AE4050C4}"/>
          </ac:spMkLst>
        </pc:spChg>
        <pc:spChg chg="del mod">
          <ac:chgData name="" userId="971df2644627eee6" providerId="LiveId" clId="{5B864A8C-0CCE-4FCE-BE38-FCF11748E914}" dt="2024-04-25T17:22:25.181" v="990" actId="478"/>
          <ac:spMkLst>
            <pc:docMk/>
            <pc:sldMk cId="0" sldId="263"/>
            <ac:spMk id="6" creationId="{00000000-0000-0000-0000-000000000000}"/>
          </ac:spMkLst>
        </pc:spChg>
        <pc:spChg chg="del mod">
          <ac:chgData name="" userId="971df2644627eee6" providerId="LiveId" clId="{5B864A8C-0CCE-4FCE-BE38-FCF11748E914}" dt="2024-04-25T17:22:27.791" v="991" actId="478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" userId="971df2644627eee6" providerId="LiveId" clId="{5B864A8C-0CCE-4FCE-BE38-FCF11748E914}" dt="2024-04-25T17:22:29.881" v="992" actId="478"/>
          <ac:spMkLst>
            <pc:docMk/>
            <pc:sldMk cId="0" sldId="263"/>
            <ac:spMk id="9" creationId="{00000000-0000-0000-0000-000000000000}"/>
          </ac:spMkLst>
        </pc:spChg>
        <pc:spChg chg="del mod">
          <ac:chgData name="" userId="971df2644627eee6" providerId="LiveId" clId="{5B864A8C-0CCE-4FCE-BE38-FCF11748E914}" dt="2024-04-25T17:22:32.474" v="993" actId="478"/>
          <ac:spMkLst>
            <pc:docMk/>
            <pc:sldMk cId="0" sldId="263"/>
            <ac:spMk id="10" creationId="{00000000-0000-0000-0000-000000000000}"/>
          </ac:spMkLst>
        </pc:spChg>
        <pc:spChg chg="del mod">
          <ac:chgData name="" userId="971df2644627eee6" providerId="LiveId" clId="{5B864A8C-0CCE-4FCE-BE38-FCF11748E914}" dt="2024-04-25T17:22:34.603" v="994" actId="478"/>
          <ac:spMkLst>
            <pc:docMk/>
            <pc:sldMk cId="0" sldId="263"/>
            <ac:spMk id="12" creationId="{00000000-0000-0000-0000-000000000000}"/>
          </ac:spMkLst>
        </pc:spChg>
        <pc:spChg chg="del mod">
          <ac:chgData name="" userId="971df2644627eee6" providerId="LiveId" clId="{5B864A8C-0CCE-4FCE-BE38-FCF11748E914}" dt="2024-04-25T17:22:36.986" v="995" actId="478"/>
          <ac:spMkLst>
            <pc:docMk/>
            <pc:sldMk cId="0" sldId="263"/>
            <ac:spMk id="13" creationId="{00000000-0000-0000-0000-000000000000}"/>
          </ac:spMkLst>
        </pc:spChg>
        <pc:spChg chg="del mod">
          <ac:chgData name="" userId="971df2644627eee6" providerId="LiveId" clId="{5B864A8C-0CCE-4FCE-BE38-FCF11748E914}" dt="2024-04-25T17:22:39.243" v="996" actId="478"/>
          <ac:spMkLst>
            <pc:docMk/>
            <pc:sldMk cId="0" sldId="263"/>
            <ac:spMk id="15" creationId="{00000000-0000-0000-0000-000000000000}"/>
          </ac:spMkLst>
        </pc:spChg>
        <pc:spChg chg="del mod">
          <ac:chgData name="" userId="971df2644627eee6" providerId="LiveId" clId="{5B864A8C-0CCE-4FCE-BE38-FCF11748E914}" dt="2024-04-25T17:22:44.040" v="997" actId="478"/>
          <ac:spMkLst>
            <pc:docMk/>
            <pc:sldMk cId="0" sldId="263"/>
            <ac:spMk id="16" creationId="{00000000-0000-0000-0000-000000000000}"/>
          </ac:spMkLst>
        </pc:spChg>
        <pc:spChg chg="add del mod">
          <ac:chgData name="" userId="971df2644627eee6" providerId="LiveId" clId="{5B864A8C-0CCE-4FCE-BE38-FCF11748E914}" dt="2024-04-25T17:22:18.975" v="988" actId="478"/>
          <ac:spMkLst>
            <pc:docMk/>
            <pc:sldMk cId="0" sldId="263"/>
            <ac:spMk id="17" creationId="{37EDEFFB-684F-41DB-A6E1-161143507278}"/>
          </ac:spMkLst>
        </pc:spChg>
        <pc:spChg chg="del mod">
          <ac:chgData name="" userId="971df2644627eee6" providerId="LiveId" clId="{5B864A8C-0CCE-4FCE-BE38-FCF11748E914}" dt="2024-05-05T14:38:31.998" v="4104" actId="478"/>
          <ac:spMkLst>
            <pc:docMk/>
            <pc:sldMk cId="0" sldId="263"/>
            <ac:spMk id="18" creationId="{AC1E5929-C68D-412D-83F4-9824BA664507}"/>
          </ac:spMkLst>
        </pc:spChg>
        <pc:graphicFrameChg chg="add del mod">
          <ac:chgData name="" userId="971df2644627eee6" providerId="LiveId" clId="{5B864A8C-0CCE-4FCE-BE38-FCF11748E914}" dt="2024-04-25T17:23:26.084" v="999" actId="478"/>
          <ac:graphicFrameMkLst>
            <pc:docMk/>
            <pc:sldMk cId="0" sldId="263"/>
            <ac:graphicFrameMk id="2" creationId="{D50408A5-CD0A-4E79-B6CE-88A6AEDAA20A}"/>
          </ac:graphicFrameMkLst>
        </pc:graphicFrameChg>
        <pc:graphicFrameChg chg="add mod modGraphic">
          <ac:chgData name="" userId="971df2644627eee6" providerId="LiveId" clId="{5B864A8C-0CCE-4FCE-BE38-FCF11748E914}" dt="2024-05-05T14:40:41.610" v="4151" actId="404"/>
          <ac:graphicFrameMkLst>
            <pc:docMk/>
            <pc:sldMk cId="0" sldId="263"/>
            <ac:graphicFrameMk id="3" creationId="{F49A9BA6-661C-473A-A2E0-FD4C9FBFFA18}"/>
          </ac:graphicFrameMkLst>
        </pc:graphicFrameChg>
        <pc:picChg chg="del">
          <ac:chgData name="" userId="971df2644627eee6" providerId="LiveId" clId="{5B864A8C-0CCE-4FCE-BE38-FCF11748E914}" dt="2024-04-25T13:50:57.297" v="191" actId="478"/>
          <ac:picMkLst>
            <pc:docMk/>
            <pc:sldMk cId="0" sldId="263"/>
            <ac:picMk id="2" creationId="{00000000-0000-0000-0000-000000000000}"/>
          </ac:picMkLst>
        </pc:picChg>
        <pc:picChg chg="del">
          <ac:chgData name="" userId="971df2644627eee6" providerId="LiveId" clId="{5B864A8C-0CCE-4FCE-BE38-FCF11748E914}" dt="2024-04-25T13:55:09.094" v="241" actId="478"/>
          <ac:picMkLst>
            <pc:docMk/>
            <pc:sldMk cId="0" sldId="263"/>
            <ac:picMk id="5" creationId="{00000000-0000-0000-0000-000000000000}"/>
          </ac:picMkLst>
        </pc:picChg>
        <pc:picChg chg="del">
          <ac:chgData name="" userId="971df2644627eee6" providerId="LiveId" clId="{5B864A8C-0CCE-4FCE-BE38-FCF11748E914}" dt="2024-04-25T13:55:10.919" v="242" actId="478"/>
          <ac:picMkLst>
            <pc:docMk/>
            <pc:sldMk cId="0" sldId="263"/>
            <ac:picMk id="8" creationId="{00000000-0000-0000-0000-000000000000}"/>
          </ac:picMkLst>
        </pc:picChg>
        <pc:picChg chg="del">
          <ac:chgData name="" userId="971df2644627eee6" providerId="LiveId" clId="{5B864A8C-0CCE-4FCE-BE38-FCF11748E914}" dt="2024-04-25T13:55:12.724" v="243" actId="478"/>
          <ac:picMkLst>
            <pc:docMk/>
            <pc:sldMk cId="0" sldId="263"/>
            <ac:picMk id="11" creationId="{00000000-0000-0000-0000-000000000000}"/>
          </ac:picMkLst>
        </pc:picChg>
        <pc:picChg chg="del">
          <ac:chgData name="" userId="971df2644627eee6" providerId="LiveId" clId="{5B864A8C-0CCE-4FCE-BE38-FCF11748E914}" dt="2024-04-25T13:55:14.721" v="244" actId="478"/>
          <ac:picMkLst>
            <pc:docMk/>
            <pc:sldMk cId="0" sldId="263"/>
            <ac:picMk id="14" creationId="{00000000-0000-0000-0000-000000000000}"/>
          </ac:picMkLst>
        </pc:picChg>
      </pc:sldChg>
      <pc:sldChg chg="addSp delSp modSp add del">
        <pc:chgData name="" userId="971df2644627eee6" providerId="LiveId" clId="{5B864A8C-0CCE-4FCE-BE38-FCF11748E914}" dt="2024-05-05T14:44:14.683" v="4174" actId="1076"/>
        <pc:sldMkLst>
          <pc:docMk/>
          <pc:sldMk cId="1823298569" sldId="266"/>
        </pc:sldMkLst>
        <pc:spChg chg="add mod">
          <ac:chgData name="" userId="971df2644627eee6" providerId="LiveId" clId="{5B864A8C-0CCE-4FCE-BE38-FCF11748E914}" dt="2024-05-05T14:44:14.683" v="4174" actId="1076"/>
          <ac:spMkLst>
            <pc:docMk/>
            <pc:sldMk cId="1823298569" sldId="266"/>
            <ac:spMk id="2" creationId="{7E8D24A9-8E19-4401-83DD-CCD1C77EE594}"/>
          </ac:spMkLst>
        </pc:spChg>
        <pc:spChg chg="del mod">
          <ac:chgData name="" userId="971df2644627eee6" providerId="LiveId" clId="{5B864A8C-0CCE-4FCE-BE38-FCF11748E914}" dt="2024-05-05T14:39:30.922" v="4137" actId="478"/>
          <ac:spMkLst>
            <pc:docMk/>
            <pc:sldMk cId="1823298569" sldId="266"/>
            <ac:spMk id="5" creationId="{BB7BCB5E-7CAE-42A8-B76F-49DBA381AFBD}"/>
          </ac:spMkLst>
        </pc:spChg>
      </pc:sldChg>
      <pc:sldChg chg="addSp modSp add del">
        <pc:chgData name="" userId="971df2644627eee6" providerId="LiveId" clId="{5B864A8C-0CCE-4FCE-BE38-FCF11748E914}" dt="2024-05-05T14:34:54.985" v="4046" actId="2696"/>
        <pc:sldMkLst>
          <pc:docMk/>
          <pc:sldMk cId="4227943319" sldId="267"/>
        </pc:sldMkLst>
        <pc:spChg chg="mod">
          <ac:chgData name="" userId="971df2644627eee6" providerId="LiveId" clId="{5B864A8C-0CCE-4FCE-BE38-FCF11748E914}" dt="2024-04-25T17:43:33.209" v="1105" actId="1076"/>
          <ac:spMkLst>
            <pc:docMk/>
            <pc:sldMk cId="4227943319" sldId="267"/>
            <ac:spMk id="2" creationId="{20436FA3-2CAD-4069-B055-B7C6AAC6BA55}"/>
          </ac:spMkLst>
        </pc:spChg>
        <pc:spChg chg="add mod">
          <ac:chgData name="" userId="971df2644627eee6" providerId="LiveId" clId="{5B864A8C-0CCE-4FCE-BE38-FCF11748E914}" dt="2024-04-25T15:25:19.612" v="536" actId="20577"/>
          <ac:spMkLst>
            <pc:docMk/>
            <pc:sldMk cId="4227943319" sldId="267"/>
            <ac:spMk id="3" creationId="{75F62B04-7A68-42B8-820D-3B8F502A77F6}"/>
          </ac:spMkLst>
        </pc:spChg>
        <pc:spChg chg="add mod">
          <ac:chgData name="" userId="971df2644627eee6" providerId="LiveId" clId="{5B864A8C-0CCE-4FCE-BE38-FCF11748E914}" dt="2024-05-05T14:34:52.591" v="4044" actId="403"/>
          <ac:spMkLst>
            <pc:docMk/>
            <pc:sldMk cId="4227943319" sldId="267"/>
            <ac:spMk id="4" creationId="{82AA18DD-5D3C-4622-B969-ACCFC632BE52}"/>
          </ac:spMkLst>
        </pc:spChg>
      </pc:sldChg>
      <pc:sldChg chg="addSp delSp modSp del">
        <pc:chgData name="" userId="971df2644627eee6" providerId="LiveId" clId="{5B864A8C-0CCE-4FCE-BE38-FCF11748E914}" dt="2024-05-05T14:18:53.787" v="3825" actId="2696"/>
        <pc:sldMkLst>
          <pc:docMk/>
          <pc:sldMk cId="860783222" sldId="268"/>
        </pc:sldMkLst>
        <pc:spChg chg="mod">
          <ac:chgData name="" userId="971df2644627eee6" providerId="LiveId" clId="{5B864A8C-0CCE-4FCE-BE38-FCF11748E914}" dt="2024-05-05T14:17:09.467" v="3755" actId="1076"/>
          <ac:spMkLst>
            <pc:docMk/>
            <pc:sldMk cId="860783222" sldId="268"/>
            <ac:spMk id="2" creationId="{AE1936E8-3475-44D4-9554-FB9793B91DC5}"/>
          </ac:spMkLst>
        </pc:spChg>
        <pc:spChg chg="mod">
          <ac:chgData name="" userId="971df2644627eee6" providerId="LiveId" clId="{5B864A8C-0CCE-4FCE-BE38-FCF11748E914}" dt="2024-04-25T15:24:55.020" v="525" actId="20577"/>
          <ac:spMkLst>
            <pc:docMk/>
            <pc:sldMk cId="860783222" sldId="268"/>
            <ac:spMk id="3" creationId="{13974A31-0C12-406A-BC52-58E7C3B0A3E6}"/>
          </ac:spMkLst>
        </pc:spChg>
        <pc:spChg chg="add del mod">
          <ac:chgData name="" userId="971df2644627eee6" providerId="LiveId" clId="{5B864A8C-0CCE-4FCE-BE38-FCF11748E914}" dt="2024-04-25T16:53:11.486" v="712" actId="478"/>
          <ac:spMkLst>
            <pc:docMk/>
            <pc:sldMk cId="860783222" sldId="268"/>
            <ac:spMk id="4" creationId="{C9AB64C9-7C50-42AE-96F1-30507DA5AA1B}"/>
          </ac:spMkLst>
        </pc:spChg>
        <pc:spChg chg="add mod">
          <ac:chgData name="" userId="971df2644627eee6" providerId="LiveId" clId="{5B864A8C-0CCE-4FCE-BE38-FCF11748E914}" dt="2024-05-05T14:10:25.596" v="3603" actId="1036"/>
          <ac:spMkLst>
            <pc:docMk/>
            <pc:sldMk cId="860783222" sldId="268"/>
            <ac:spMk id="5" creationId="{0BC909EC-7B91-4E09-973B-E2790FFD65E6}"/>
          </ac:spMkLst>
        </pc:spChg>
      </pc:sldChg>
      <pc:sldChg chg="modSp del ord">
        <pc:chgData name="" userId="971df2644627eee6" providerId="LiveId" clId="{5B864A8C-0CCE-4FCE-BE38-FCF11748E914}" dt="2024-05-05T14:16:51.679" v="3754" actId="2696"/>
        <pc:sldMkLst>
          <pc:docMk/>
          <pc:sldMk cId="2172589193" sldId="269"/>
        </pc:sldMkLst>
        <pc:spChg chg="mod">
          <ac:chgData name="" userId="971df2644627eee6" providerId="LiveId" clId="{5B864A8C-0CCE-4FCE-BE38-FCF11748E914}" dt="2024-05-05T14:10:04.269" v="3577" actId="20577"/>
          <ac:spMkLst>
            <pc:docMk/>
            <pc:sldMk cId="2172589193" sldId="269"/>
            <ac:spMk id="2" creationId="{BFADB946-0210-4D09-A4A1-EC2914E83939}"/>
          </ac:spMkLst>
        </pc:spChg>
        <pc:spChg chg="mod">
          <ac:chgData name="" userId="971df2644627eee6" providerId="LiveId" clId="{5B864A8C-0CCE-4FCE-BE38-FCF11748E914}" dt="2024-04-25T19:05:21.327" v="1749" actId="12"/>
          <ac:spMkLst>
            <pc:docMk/>
            <pc:sldMk cId="2172589193" sldId="269"/>
            <ac:spMk id="4" creationId="{299C9568-2949-4C87-9922-14B720C138EA}"/>
          </ac:spMkLst>
        </pc:spChg>
      </pc:sldChg>
      <pc:sldChg chg="addSp delSp modSp add ord setBg">
        <pc:chgData name="" userId="971df2644627eee6" providerId="LiveId" clId="{5B864A8C-0CCE-4FCE-BE38-FCF11748E914}" dt="2024-05-05T16:24:07.118" v="4195" actId="20577"/>
        <pc:sldMkLst>
          <pc:docMk/>
          <pc:sldMk cId="1481709696" sldId="270"/>
        </pc:sldMkLst>
        <pc:spChg chg="add mod">
          <ac:chgData name="" userId="971df2644627eee6" providerId="LiveId" clId="{5B864A8C-0CCE-4FCE-BE38-FCF11748E914}" dt="2024-05-05T16:24:07.118" v="4195" actId="20577"/>
          <ac:spMkLst>
            <pc:docMk/>
            <pc:sldMk cId="1481709696" sldId="270"/>
            <ac:spMk id="2" creationId="{DCD2FECE-9040-4F8F-9203-F49A2D2C9C63}"/>
          </ac:spMkLst>
        </pc:spChg>
        <pc:spChg chg="add del mod">
          <ac:chgData name="" userId="971df2644627eee6" providerId="LiveId" clId="{5B864A8C-0CCE-4FCE-BE38-FCF11748E914}" dt="2024-05-05T12:19:47.575" v="1891" actId="478"/>
          <ac:spMkLst>
            <pc:docMk/>
            <pc:sldMk cId="1481709696" sldId="270"/>
            <ac:spMk id="3" creationId="{95E1661E-31CB-4D24-A648-A1A31476CAD6}"/>
          </ac:spMkLst>
        </pc:spChg>
        <pc:spChg chg="add del mod">
          <ac:chgData name="" userId="971df2644627eee6" providerId="LiveId" clId="{5B864A8C-0CCE-4FCE-BE38-FCF11748E914}" dt="2024-04-25T18:49:02.764" v="1657"/>
          <ac:spMkLst>
            <pc:docMk/>
            <pc:sldMk cId="1481709696" sldId="270"/>
            <ac:spMk id="4" creationId="{B5AE9E83-DED5-4CFF-B18B-9F5F1135CE39}"/>
          </ac:spMkLst>
        </pc:spChg>
        <pc:spChg chg="add del mod">
          <ac:chgData name="" userId="971df2644627eee6" providerId="LiveId" clId="{5B864A8C-0CCE-4FCE-BE38-FCF11748E914}" dt="2024-04-25T18:49:02.764" v="1657"/>
          <ac:spMkLst>
            <pc:docMk/>
            <pc:sldMk cId="1481709696" sldId="270"/>
            <ac:spMk id="5" creationId="{C64EF4D7-FE15-4327-86F6-E07FB74A952B}"/>
          </ac:spMkLst>
        </pc:spChg>
        <pc:spChg chg="add del mod">
          <ac:chgData name="" userId="971df2644627eee6" providerId="LiveId" clId="{5B864A8C-0CCE-4FCE-BE38-FCF11748E914}" dt="2024-05-05T12:20:17.830" v="1902" actId="478"/>
          <ac:spMkLst>
            <pc:docMk/>
            <pc:sldMk cId="1481709696" sldId="270"/>
            <ac:spMk id="7" creationId="{4D9E99D9-C3AE-4F95-BC34-1AD616CA8F23}"/>
          </ac:spMkLst>
        </pc:spChg>
        <pc:spChg chg="add del mod">
          <ac:chgData name="" userId="971df2644627eee6" providerId="LiveId" clId="{5B864A8C-0CCE-4FCE-BE38-FCF11748E914}" dt="2024-05-05T12:23:03.985" v="1924" actId="478"/>
          <ac:spMkLst>
            <pc:docMk/>
            <pc:sldMk cId="1481709696" sldId="270"/>
            <ac:spMk id="8" creationId="{84E08710-AA16-454B-BEA4-6D55306734BF}"/>
          </ac:spMkLst>
        </pc:spChg>
        <pc:spChg chg="add mod ord">
          <ac:chgData name="" userId="971df2644627eee6" providerId="LiveId" clId="{5B864A8C-0CCE-4FCE-BE38-FCF11748E914}" dt="2024-05-05T12:28:37.349" v="1998" actId="14100"/>
          <ac:spMkLst>
            <pc:docMk/>
            <pc:sldMk cId="1481709696" sldId="270"/>
            <ac:spMk id="9" creationId="{E3F1539C-5C8E-4B59-BD0C-ED02AD0332A0}"/>
          </ac:spMkLst>
        </pc:spChg>
        <pc:spChg chg="add mod ord">
          <ac:chgData name="" userId="971df2644627eee6" providerId="LiveId" clId="{5B864A8C-0CCE-4FCE-BE38-FCF11748E914}" dt="2024-05-05T14:08:22.369" v="3565" actId="14100"/>
          <ac:spMkLst>
            <pc:docMk/>
            <pc:sldMk cId="1481709696" sldId="270"/>
            <ac:spMk id="10" creationId="{4F4AA1B4-398B-45F7-B3E2-3DF48284700C}"/>
          </ac:spMkLst>
        </pc:spChg>
        <pc:spChg chg="add mod ord">
          <ac:chgData name="" userId="971df2644627eee6" providerId="LiveId" clId="{5B864A8C-0CCE-4FCE-BE38-FCF11748E914}" dt="2024-05-05T13:51:23.056" v="3543" actId="1037"/>
          <ac:spMkLst>
            <pc:docMk/>
            <pc:sldMk cId="1481709696" sldId="270"/>
            <ac:spMk id="11" creationId="{714BEA64-AA58-4625-8E6E-503615D62899}"/>
          </ac:spMkLst>
        </pc:spChg>
        <pc:picChg chg="add del mod">
          <ac:chgData name="" userId="971df2644627eee6" providerId="LiveId" clId="{5B864A8C-0CCE-4FCE-BE38-FCF11748E914}" dt="2024-05-05T13:51:19.587" v="3541" actId="478"/>
          <ac:picMkLst>
            <pc:docMk/>
            <pc:sldMk cId="1481709696" sldId="270"/>
            <ac:picMk id="5" creationId="{E382C404-349E-4ED3-9037-DF3715C136DD}"/>
          </ac:picMkLst>
        </pc:picChg>
        <pc:picChg chg="add ord">
          <ac:chgData name="" userId="971df2644627eee6" providerId="LiveId" clId="{5B864A8C-0CCE-4FCE-BE38-FCF11748E914}" dt="2024-05-05T14:07:56.834" v="3560" actId="167"/>
          <ac:picMkLst>
            <pc:docMk/>
            <pc:sldMk cId="1481709696" sldId="270"/>
            <ac:picMk id="12" creationId="{18405C7C-0701-4059-8B1D-834EE08ABBD3}"/>
          </ac:picMkLst>
        </pc:picChg>
      </pc:sldChg>
      <pc:sldChg chg="addSp delSp modSp add">
        <pc:chgData name="" userId="971df2644627eee6" providerId="LiveId" clId="{5B864A8C-0CCE-4FCE-BE38-FCF11748E914}" dt="2024-05-05T14:39:13.645" v="4131" actId="1036"/>
        <pc:sldMkLst>
          <pc:docMk/>
          <pc:sldMk cId="0" sldId="285"/>
        </pc:sldMkLst>
        <pc:spChg chg="add del">
          <ac:chgData name="" userId="971df2644627eee6" providerId="LiveId" clId="{5B864A8C-0CCE-4FCE-BE38-FCF11748E914}" dt="2024-05-05T14:38:46.319" v="4110" actId="478"/>
          <ac:spMkLst>
            <pc:docMk/>
            <pc:sldMk cId="0" sldId="285"/>
            <ac:spMk id="3" creationId="{C070A627-5B4A-44A1-8279-F1944B32E656}"/>
          </ac:spMkLst>
        </pc:spChg>
        <pc:spChg chg="add mod">
          <ac:chgData name="" userId="971df2644627eee6" providerId="LiveId" clId="{5B864A8C-0CCE-4FCE-BE38-FCF11748E914}" dt="2024-05-05T14:38:57.675" v="4117" actId="1035"/>
          <ac:spMkLst>
            <pc:docMk/>
            <pc:sldMk cId="0" sldId="285"/>
            <ac:spMk id="4" creationId="{FEF65451-ED5B-43F5-BC60-C521B0E6BB70}"/>
          </ac:spMkLst>
        </pc:spChg>
        <pc:spChg chg="add mod">
          <ac:chgData name="" userId="971df2644627eee6" providerId="LiveId" clId="{5B864A8C-0CCE-4FCE-BE38-FCF11748E914}" dt="2024-05-05T14:39:10.728" v="4128" actId="1076"/>
          <ac:spMkLst>
            <pc:docMk/>
            <pc:sldMk cId="0" sldId="285"/>
            <ac:spMk id="5" creationId="{211F8F0C-BD4A-4AFA-B0F4-549430133881}"/>
          </ac:spMkLst>
        </pc:spChg>
        <pc:graphicFrameChg chg="mod">
          <ac:chgData name="" userId="971df2644627eee6" providerId="LiveId" clId="{5B864A8C-0CCE-4FCE-BE38-FCF11748E914}" dt="2024-05-05T14:39:13.645" v="4131" actId="1036"/>
          <ac:graphicFrameMkLst>
            <pc:docMk/>
            <pc:sldMk cId="0" sldId="285"/>
            <ac:graphicFrameMk id="2" creationId="{00000000-0000-0000-0000-000000000000}"/>
          </ac:graphicFrameMkLst>
        </pc:graphicFrameChg>
      </pc:sldChg>
      <pc:sldChg chg="addSp delSp modSp add del">
        <pc:chgData name="" userId="971df2644627eee6" providerId="LiveId" clId="{5B864A8C-0CCE-4FCE-BE38-FCF11748E914}" dt="2024-05-05T14:33:46.749" v="4012" actId="2696"/>
        <pc:sldMkLst>
          <pc:docMk/>
          <pc:sldMk cId="3142619092" sldId="286"/>
        </pc:sldMkLst>
        <pc:spChg chg="add mod">
          <ac:chgData name="" userId="971df2644627eee6" providerId="LiveId" clId="{5B864A8C-0CCE-4FCE-BE38-FCF11748E914}" dt="2024-04-25T18:40:04.346" v="1655" actId="20577"/>
          <ac:spMkLst>
            <pc:docMk/>
            <pc:sldMk cId="3142619092" sldId="286"/>
            <ac:spMk id="2" creationId="{C991F691-6893-4BD7-9045-8526C4CE111B}"/>
          </ac:spMkLst>
        </pc:spChg>
        <pc:spChg chg="add mod">
          <ac:chgData name="" userId="971df2644627eee6" providerId="LiveId" clId="{5B864A8C-0CCE-4FCE-BE38-FCF11748E914}" dt="2024-04-25T19:04:02.177" v="1727" actId="20577"/>
          <ac:spMkLst>
            <pc:docMk/>
            <pc:sldMk cId="3142619092" sldId="286"/>
            <ac:spMk id="3" creationId="{EBB57196-8D12-421B-AEB2-5BE67702ACBD}"/>
          </ac:spMkLst>
        </pc:spChg>
        <pc:spChg chg="add del mod">
          <ac:chgData name="" userId="971df2644627eee6" providerId="LiveId" clId="{5B864A8C-0CCE-4FCE-BE38-FCF11748E914}" dt="2024-04-25T19:00:10.866" v="1662" actId="478"/>
          <ac:spMkLst>
            <pc:docMk/>
            <pc:sldMk cId="3142619092" sldId="286"/>
            <ac:spMk id="4" creationId="{4CABFC61-0931-4C3D-9F6B-74524C9D3605}"/>
          </ac:spMkLst>
        </pc:spChg>
        <pc:spChg chg="add mod">
          <ac:chgData name="" userId="971df2644627eee6" providerId="LiveId" clId="{5B864A8C-0CCE-4FCE-BE38-FCF11748E914}" dt="2024-04-25T19:02:37.316" v="1722" actId="1076"/>
          <ac:spMkLst>
            <pc:docMk/>
            <pc:sldMk cId="3142619092" sldId="286"/>
            <ac:spMk id="5" creationId="{E6D39105-0D3B-4CBC-937B-B1E7F29527EA}"/>
          </ac:spMkLst>
        </pc:spChg>
      </pc:sldChg>
      <pc:sldChg chg="add del">
        <pc:chgData name="" userId="971df2644627eee6" providerId="LiveId" clId="{5B864A8C-0CCE-4FCE-BE38-FCF11748E914}" dt="2024-05-05T12:50:28.873" v="2736" actId="2696"/>
        <pc:sldMkLst>
          <pc:docMk/>
          <pc:sldMk cId="196740675" sldId="287"/>
        </pc:sldMkLst>
      </pc:sldChg>
      <pc:sldChg chg="addSp delSp modSp add">
        <pc:chgData name="" userId="971df2644627eee6" providerId="LiveId" clId="{5B864A8C-0CCE-4FCE-BE38-FCF11748E914}" dt="2024-05-05T16:08:38.266" v="4185" actId="20577"/>
        <pc:sldMkLst>
          <pc:docMk/>
          <pc:sldMk cId="26980065" sldId="288"/>
        </pc:sldMkLst>
        <pc:spChg chg="mod">
          <ac:chgData name="" userId="971df2644627eee6" providerId="LiveId" clId="{5B864A8C-0CCE-4FCE-BE38-FCF11748E914}" dt="2024-05-05T16:08:35.825" v="4184" actId="20577"/>
          <ac:spMkLst>
            <pc:docMk/>
            <pc:sldMk cId="26980065" sldId="288"/>
            <ac:spMk id="3" creationId="{1745497A-C344-491A-8663-0D6E998426E4}"/>
          </ac:spMkLst>
        </pc:spChg>
        <pc:spChg chg="mod">
          <ac:chgData name="" userId="971df2644627eee6" providerId="LiveId" clId="{5B864A8C-0CCE-4FCE-BE38-FCF11748E914}" dt="2024-05-05T13:07:19.088" v="3001" actId="14100"/>
          <ac:spMkLst>
            <pc:docMk/>
            <pc:sldMk cId="26980065" sldId="288"/>
            <ac:spMk id="5" creationId="{00000000-0000-0000-0000-000000000000}"/>
          </ac:spMkLst>
        </pc:spChg>
        <pc:spChg chg="del">
          <ac:chgData name="" userId="971df2644627eee6" providerId="LiveId" clId="{5B864A8C-0CCE-4FCE-BE38-FCF11748E914}" dt="2024-05-05T13:05:57.765" v="2985" actId="478"/>
          <ac:spMkLst>
            <pc:docMk/>
            <pc:sldMk cId="26980065" sldId="288"/>
            <ac:spMk id="7" creationId="{00000000-0000-0000-0000-000000000000}"/>
          </ac:spMkLst>
        </pc:spChg>
        <pc:spChg chg="add del mod">
          <ac:chgData name="" userId="971df2644627eee6" providerId="LiveId" clId="{5B864A8C-0CCE-4FCE-BE38-FCF11748E914}" dt="2024-05-05T12:39:47.168" v="2540" actId="478"/>
          <ac:spMkLst>
            <pc:docMk/>
            <pc:sldMk cId="26980065" sldId="288"/>
            <ac:spMk id="8" creationId="{D4E1D304-A350-4C53-B966-574F9471867B}"/>
          </ac:spMkLst>
        </pc:spChg>
        <pc:spChg chg="add mod">
          <ac:chgData name="" userId="971df2644627eee6" providerId="LiveId" clId="{5B864A8C-0CCE-4FCE-BE38-FCF11748E914}" dt="2024-05-05T16:08:38.266" v="4185" actId="20577"/>
          <ac:spMkLst>
            <pc:docMk/>
            <pc:sldMk cId="26980065" sldId="288"/>
            <ac:spMk id="10" creationId="{5E1C76A4-CC95-4223-B58F-1A4FAA2BB12B}"/>
          </ac:spMkLst>
        </pc:spChg>
        <pc:spChg chg="del mod">
          <ac:chgData name="" userId="971df2644627eee6" providerId="LiveId" clId="{5B864A8C-0CCE-4FCE-BE38-FCF11748E914}" dt="2024-05-05T14:35:56.152" v="4056" actId="478"/>
          <ac:spMkLst>
            <pc:docMk/>
            <pc:sldMk cId="26980065" sldId="288"/>
            <ac:spMk id="11" creationId="{97C1DB8F-2915-4F5C-9B3C-1A25B8F52171}"/>
          </ac:spMkLst>
        </pc:spChg>
        <pc:spChg chg="add mod ord">
          <ac:chgData name="" userId="971df2644627eee6" providerId="LiveId" clId="{5B864A8C-0CCE-4FCE-BE38-FCF11748E914}" dt="2024-05-05T13:07:01.391" v="2996" actId="14100"/>
          <ac:spMkLst>
            <pc:docMk/>
            <pc:sldMk cId="26980065" sldId="288"/>
            <ac:spMk id="12" creationId="{84F8164B-A741-4884-9AF3-604DEFD8DBB2}"/>
          </ac:spMkLst>
        </pc:spChg>
        <pc:spChg chg="add mod">
          <ac:chgData name="" userId="971df2644627eee6" providerId="LiveId" clId="{5B864A8C-0CCE-4FCE-BE38-FCF11748E914}" dt="2024-05-05T14:35:50.452" v="4055" actId="20577"/>
          <ac:spMkLst>
            <pc:docMk/>
            <pc:sldMk cId="26980065" sldId="288"/>
            <ac:spMk id="13" creationId="{33BB5805-F3C8-48DD-BD26-B65B6BEE4545}"/>
          </ac:spMkLst>
        </pc:spChg>
        <pc:picChg chg="add del mod ord">
          <ac:chgData name="" userId="971df2644627eee6" providerId="LiveId" clId="{5B864A8C-0CCE-4FCE-BE38-FCF11748E914}" dt="2024-05-05T14:35:42.734" v="4052" actId="1076"/>
          <ac:picMkLst>
            <pc:docMk/>
            <pc:sldMk cId="26980065" sldId="288"/>
            <ac:picMk id="4" creationId="{98A1C09E-EC76-43C0-AFD8-7B4580BB904B}"/>
          </ac:picMkLst>
        </pc:picChg>
      </pc:sldChg>
      <pc:sldChg chg="addSp delSp modSp add modTransition">
        <pc:chgData name="" userId="971df2644627eee6" providerId="LiveId" clId="{5B864A8C-0CCE-4FCE-BE38-FCF11748E914}" dt="2024-05-05T16:13:12.780" v="4187" actId="20577"/>
        <pc:sldMkLst>
          <pc:docMk/>
          <pc:sldMk cId="3907548212" sldId="289"/>
        </pc:sldMkLst>
        <pc:spChg chg="mod">
          <ac:chgData name="" userId="971df2644627eee6" providerId="LiveId" clId="{5B864A8C-0CCE-4FCE-BE38-FCF11748E914}" dt="2024-05-05T13:18:22.063" v="3098" actId="1076"/>
          <ac:spMkLst>
            <pc:docMk/>
            <pc:sldMk cId="3907548212" sldId="289"/>
            <ac:spMk id="6" creationId="{00000000-0000-0000-0000-000000000000}"/>
          </ac:spMkLst>
        </pc:spChg>
        <pc:spChg chg="del">
          <ac:chgData name="" userId="971df2644627eee6" providerId="LiveId" clId="{5B864A8C-0CCE-4FCE-BE38-FCF11748E914}" dt="2024-05-05T13:14:54.773" v="3082" actId="12084"/>
          <ac:spMkLst>
            <pc:docMk/>
            <pc:sldMk cId="3907548212" sldId="289"/>
            <ac:spMk id="7" creationId="{00000000-0000-0000-0000-000000000000}"/>
          </ac:spMkLst>
        </pc:spChg>
        <pc:spChg chg="del mod">
          <ac:chgData name="" userId="971df2644627eee6" providerId="LiveId" clId="{5B864A8C-0CCE-4FCE-BE38-FCF11748E914}" dt="2024-05-05T14:36:31.747" v="4066" actId="478"/>
          <ac:spMkLst>
            <pc:docMk/>
            <pc:sldMk cId="3907548212" sldId="289"/>
            <ac:spMk id="11" creationId="{58B26957-48A0-48C4-B220-575199E02E74}"/>
          </ac:spMkLst>
        </pc:spChg>
        <pc:spChg chg="del mod">
          <ac:chgData name="" userId="971df2644627eee6" providerId="LiveId" clId="{5B864A8C-0CCE-4FCE-BE38-FCF11748E914}" dt="2024-05-05T13:14:09.392" v="3079" actId="478"/>
          <ac:spMkLst>
            <pc:docMk/>
            <pc:sldMk cId="3907548212" sldId="289"/>
            <ac:spMk id="13" creationId="{2C402779-B05E-4583-AB00-AFF3B13FC7F1}"/>
          </ac:spMkLst>
        </pc:spChg>
        <pc:spChg chg="del mod">
          <ac:chgData name="" userId="971df2644627eee6" providerId="LiveId" clId="{5B864A8C-0CCE-4FCE-BE38-FCF11748E914}" dt="2024-05-05T13:14:05.031" v="3076" actId="478"/>
          <ac:spMkLst>
            <pc:docMk/>
            <pc:sldMk cId="3907548212" sldId="289"/>
            <ac:spMk id="15" creationId="{EEA24B41-A8D7-40CD-AE80-E278262FC6D4}"/>
          </ac:spMkLst>
        </pc:spChg>
        <pc:spChg chg="del">
          <ac:chgData name="" userId="971df2644627eee6" providerId="LiveId" clId="{5B864A8C-0CCE-4FCE-BE38-FCF11748E914}" dt="2024-05-05T13:14:11.817" v="3080" actId="478"/>
          <ac:spMkLst>
            <pc:docMk/>
            <pc:sldMk cId="3907548212" sldId="289"/>
            <ac:spMk id="17" creationId="{AFAFFAE0-18F6-4C4E-BC0C-0FE32B9037DC}"/>
          </ac:spMkLst>
        </pc:spChg>
        <pc:spChg chg="add del mod">
          <ac:chgData name="" userId="971df2644627eee6" providerId="LiveId" clId="{5B864A8C-0CCE-4FCE-BE38-FCF11748E914}" dt="2024-05-05T13:21:48.248" v="3117" actId="12084"/>
          <ac:spMkLst>
            <pc:docMk/>
            <pc:sldMk cId="3907548212" sldId="289"/>
            <ac:spMk id="19" creationId="{3491E9ED-3F5E-4701-B1B4-573176BFC1C7}"/>
          </ac:spMkLst>
        </pc:spChg>
        <pc:spChg chg="add del mod">
          <ac:chgData name="" userId="971df2644627eee6" providerId="LiveId" clId="{5B864A8C-0CCE-4FCE-BE38-FCF11748E914}" dt="2024-05-05T13:25:37.271" v="3164" actId="478"/>
          <ac:spMkLst>
            <pc:docMk/>
            <pc:sldMk cId="3907548212" sldId="289"/>
            <ac:spMk id="21" creationId="{CDD147AC-3075-4BA3-B078-BA415FDCDBE4}"/>
          </ac:spMkLst>
        </pc:spChg>
        <pc:spChg chg="add mod">
          <ac:chgData name="" userId="971df2644627eee6" providerId="LiveId" clId="{5B864A8C-0CCE-4FCE-BE38-FCF11748E914}" dt="2024-05-05T16:13:12.780" v="4187" actId="20577"/>
          <ac:spMkLst>
            <pc:docMk/>
            <pc:sldMk cId="3907548212" sldId="289"/>
            <ac:spMk id="23" creationId="{86B3C710-5EEF-4FD7-AB21-93F3A7DC7793}"/>
          </ac:spMkLst>
        </pc:spChg>
        <pc:spChg chg="add mod">
          <ac:chgData name="" userId="971df2644627eee6" providerId="LiveId" clId="{5B864A8C-0CCE-4FCE-BE38-FCF11748E914}" dt="2024-05-05T14:36:25.099" v="4064" actId="20577"/>
          <ac:spMkLst>
            <pc:docMk/>
            <pc:sldMk cId="3907548212" sldId="289"/>
            <ac:spMk id="24" creationId="{B5A0FCC3-9E3A-43A7-B351-7FFD552AF308}"/>
          </ac:spMkLst>
        </pc:spChg>
        <pc:graphicFrameChg chg="add del mod">
          <ac:chgData name="" userId="971df2644627eee6" providerId="LiveId" clId="{5B864A8C-0CCE-4FCE-BE38-FCF11748E914}" dt="2024-05-05T13:17:53.588" v="3093" actId="478"/>
          <ac:graphicFrameMkLst>
            <pc:docMk/>
            <pc:sldMk cId="3907548212" sldId="289"/>
            <ac:graphicFrameMk id="2" creationId="{D3808827-A2A8-4A3F-B01A-3614608D1CE1}"/>
          </ac:graphicFrameMkLst>
        </pc:graphicFrameChg>
        <pc:graphicFrameChg chg="add mod">
          <ac:chgData name="" userId="971df2644627eee6" providerId="LiveId" clId="{5B864A8C-0CCE-4FCE-BE38-FCF11748E914}" dt="2024-05-05T13:34:57.498" v="3333" actId="20577"/>
          <ac:graphicFrameMkLst>
            <pc:docMk/>
            <pc:sldMk cId="3907548212" sldId="289"/>
            <ac:graphicFrameMk id="3" creationId="{B0F434ED-6E39-43F2-81DB-8FB7F633CB85}"/>
          </ac:graphicFrameMkLst>
        </pc:graphicFrameChg>
        <pc:picChg chg="del">
          <ac:chgData name="" userId="971df2644627eee6" providerId="LiveId" clId="{5B864A8C-0CCE-4FCE-BE38-FCF11748E914}" dt="2024-05-05T13:13:58.782" v="3074" actId="478"/>
          <ac:picMkLst>
            <pc:docMk/>
            <pc:sldMk cId="3907548212" sldId="289"/>
            <ac:picMk id="12" creationId="{9B9238B8-1824-48C8-93E6-BC51607E0CC0}"/>
          </ac:picMkLst>
        </pc:picChg>
        <pc:picChg chg="add del mod ord modCrop">
          <ac:chgData name="" userId="971df2644627eee6" providerId="LiveId" clId="{5B864A8C-0CCE-4FCE-BE38-FCF11748E914}" dt="2024-05-05T13:20:25.569" v="3109" actId="478"/>
          <ac:picMkLst>
            <pc:docMk/>
            <pc:sldMk cId="3907548212" sldId="289"/>
            <ac:picMk id="14" creationId="{00F7F1F1-35C5-497C-AF19-C56B075FD1CA}"/>
          </ac:picMkLst>
        </pc:picChg>
        <pc:picChg chg="del">
          <ac:chgData name="" userId="971df2644627eee6" providerId="LiveId" clId="{5B864A8C-0CCE-4FCE-BE38-FCF11748E914}" dt="2024-05-05T13:14:13.560" v="3081" actId="478"/>
          <ac:picMkLst>
            <pc:docMk/>
            <pc:sldMk cId="3907548212" sldId="289"/>
            <ac:picMk id="16" creationId="{1A1F34BE-4863-40AA-A7B1-40690E2213AB}"/>
          </ac:picMkLst>
        </pc:picChg>
        <pc:picChg chg="del">
          <ac:chgData name="" userId="971df2644627eee6" providerId="LiveId" clId="{5B864A8C-0CCE-4FCE-BE38-FCF11748E914}" dt="2024-05-05T13:14:06.344" v="3077" actId="478"/>
          <ac:picMkLst>
            <pc:docMk/>
            <pc:sldMk cId="3907548212" sldId="289"/>
            <ac:picMk id="18" creationId="{80E84979-0779-4874-AC2D-8C9BA7A754F1}"/>
          </ac:picMkLst>
        </pc:picChg>
        <pc:picChg chg="add del mod">
          <ac:chgData name="" userId="971df2644627eee6" providerId="LiveId" clId="{5B864A8C-0CCE-4FCE-BE38-FCF11748E914}" dt="2024-05-05T13:25:38.856" v="3165" actId="478"/>
          <ac:picMkLst>
            <pc:docMk/>
            <pc:sldMk cId="3907548212" sldId="289"/>
            <ac:picMk id="20" creationId="{23F0D0C0-0339-4B63-9782-7487E37F53AC}"/>
          </ac:picMkLst>
        </pc:picChg>
        <pc:picChg chg="add mod">
          <ac:chgData name="" userId="971df2644627eee6" providerId="LiveId" clId="{5B864A8C-0CCE-4FCE-BE38-FCF11748E914}" dt="2024-05-05T13:25:57.720" v="3168" actId="1076"/>
          <ac:picMkLst>
            <pc:docMk/>
            <pc:sldMk cId="3907548212" sldId="289"/>
            <ac:picMk id="22" creationId="{A4ED2FFE-2EFC-46F5-9946-AEBEA3787564}"/>
          </ac:picMkLst>
        </pc:picChg>
      </pc:sldChg>
      <pc:sldChg chg="addSp delSp modSp add ord modTransition">
        <pc:chgData name="" userId="971df2644627eee6" providerId="LiveId" clId="{5B864A8C-0CCE-4FCE-BE38-FCF11748E914}" dt="2024-05-05T16:13:19.176" v="4189" actId="20577"/>
        <pc:sldMkLst>
          <pc:docMk/>
          <pc:sldMk cId="3808218738" sldId="290"/>
        </pc:sldMkLst>
        <pc:spChg chg="add del">
          <ac:chgData name="" userId="971df2644627eee6" providerId="LiveId" clId="{5B864A8C-0CCE-4FCE-BE38-FCF11748E914}" dt="2024-05-05T13:27:50.528" v="3194" actId="478"/>
          <ac:spMkLst>
            <pc:docMk/>
            <pc:sldMk cId="3808218738" sldId="290"/>
            <ac:spMk id="8" creationId="{F0EBA7C9-D7AA-4EBE-BAC2-9F829C78A8F6}"/>
          </ac:spMkLst>
        </pc:spChg>
        <pc:spChg chg="add">
          <ac:chgData name="" userId="971df2644627eee6" providerId="LiveId" clId="{5B864A8C-0CCE-4FCE-BE38-FCF11748E914}" dt="2024-05-05T14:36:40.781" v="4067"/>
          <ac:spMkLst>
            <pc:docMk/>
            <pc:sldMk cId="3808218738" sldId="290"/>
            <ac:spMk id="9" creationId="{9FCB7CB4-BA0E-453C-954E-51877377AA52}"/>
          </ac:spMkLst>
        </pc:spChg>
        <pc:spChg chg="del">
          <ac:chgData name="" userId="971df2644627eee6" providerId="LiveId" clId="{5B864A8C-0CCE-4FCE-BE38-FCF11748E914}" dt="2024-05-05T14:36:44.989" v="4068" actId="478"/>
          <ac:spMkLst>
            <pc:docMk/>
            <pc:sldMk cId="3808218738" sldId="290"/>
            <ac:spMk id="11" creationId="{58B26957-48A0-48C4-B220-575199E02E74}"/>
          </ac:spMkLst>
        </pc:spChg>
        <pc:spChg chg="mod">
          <ac:chgData name="" userId="971df2644627eee6" providerId="LiveId" clId="{5B864A8C-0CCE-4FCE-BE38-FCF11748E914}" dt="2024-05-05T16:13:19.176" v="4189" actId="20577"/>
          <ac:spMkLst>
            <pc:docMk/>
            <pc:sldMk cId="3808218738" sldId="290"/>
            <ac:spMk id="23" creationId="{86B3C710-5EEF-4FD7-AB21-93F3A7DC7793}"/>
          </ac:spMkLst>
        </pc:spChg>
        <pc:graphicFrameChg chg="mod">
          <ac:chgData name="" userId="971df2644627eee6" providerId="LiveId" clId="{5B864A8C-0CCE-4FCE-BE38-FCF11748E914}" dt="2024-05-05T13:34:43.310" v="3318" actId="20577"/>
          <ac:graphicFrameMkLst>
            <pc:docMk/>
            <pc:sldMk cId="3808218738" sldId="290"/>
            <ac:graphicFrameMk id="3" creationId="{B0F434ED-6E39-43F2-81DB-8FB7F633CB85}"/>
          </ac:graphicFrameMkLst>
        </pc:graphicFrameChg>
        <pc:picChg chg="add mod">
          <ac:chgData name="" userId="971df2644627eee6" providerId="LiveId" clId="{5B864A8C-0CCE-4FCE-BE38-FCF11748E914}" dt="2024-05-05T13:27:27.095" v="3190" actId="1076"/>
          <ac:picMkLst>
            <pc:docMk/>
            <pc:sldMk cId="3808218738" sldId="290"/>
            <ac:picMk id="7" creationId="{8DEEDB0B-9E8A-4C96-BD04-0BC6D901F676}"/>
          </ac:picMkLst>
        </pc:picChg>
        <pc:picChg chg="del">
          <ac:chgData name="" userId="971df2644627eee6" providerId="LiveId" clId="{5B864A8C-0CCE-4FCE-BE38-FCF11748E914}" dt="2024-05-05T13:27:23.668" v="3188" actId="478"/>
          <ac:picMkLst>
            <pc:docMk/>
            <pc:sldMk cId="3808218738" sldId="290"/>
            <ac:picMk id="22" creationId="{A4ED2FFE-2EFC-46F5-9946-AEBEA3787564}"/>
          </ac:picMkLst>
        </pc:picChg>
      </pc:sldChg>
      <pc:sldChg chg="addSp delSp modSp add ord modTransition">
        <pc:chgData name="" userId="971df2644627eee6" providerId="LiveId" clId="{5B864A8C-0CCE-4FCE-BE38-FCF11748E914}" dt="2024-05-05T16:13:23.406" v="4191" actId="20577"/>
        <pc:sldMkLst>
          <pc:docMk/>
          <pc:sldMk cId="2580649494" sldId="291"/>
        </pc:sldMkLst>
        <pc:spChg chg="mod">
          <ac:chgData name="" userId="971df2644627eee6" providerId="LiveId" clId="{5B864A8C-0CCE-4FCE-BE38-FCF11748E914}" dt="2024-05-05T14:11:06.938" v="3606" actId="1035"/>
          <ac:spMkLst>
            <pc:docMk/>
            <pc:sldMk cId="2580649494" sldId="291"/>
            <ac:spMk id="6" creationId="{00000000-0000-0000-0000-000000000000}"/>
          </ac:spMkLst>
        </pc:spChg>
        <pc:spChg chg="add del">
          <ac:chgData name="" userId="971df2644627eee6" providerId="LiveId" clId="{5B864A8C-0CCE-4FCE-BE38-FCF11748E914}" dt="2024-05-05T13:35:34.898" v="3337"/>
          <ac:spMkLst>
            <pc:docMk/>
            <pc:sldMk cId="2580649494" sldId="291"/>
            <ac:spMk id="7" creationId="{4BE9744D-3FDC-4930-BA1F-53D1F899504D}"/>
          </ac:spMkLst>
        </pc:spChg>
        <pc:spChg chg="add">
          <ac:chgData name="" userId="971df2644627eee6" providerId="LiveId" clId="{5B864A8C-0CCE-4FCE-BE38-FCF11748E914}" dt="2024-05-05T14:36:46.513" v="4069"/>
          <ac:spMkLst>
            <pc:docMk/>
            <pc:sldMk cId="2580649494" sldId="291"/>
            <ac:spMk id="9" creationId="{875D2105-09BF-4AF6-8252-859183EB8723}"/>
          </ac:spMkLst>
        </pc:spChg>
        <pc:spChg chg="del">
          <ac:chgData name="" userId="971df2644627eee6" providerId="LiveId" clId="{5B864A8C-0CCE-4FCE-BE38-FCF11748E914}" dt="2024-05-05T14:36:53.440" v="4070"/>
          <ac:spMkLst>
            <pc:docMk/>
            <pc:sldMk cId="2580649494" sldId="291"/>
            <ac:spMk id="11" creationId="{58B26957-48A0-48C4-B220-575199E02E74}"/>
          </ac:spMkLst>
        </pc:spChg>
        <pc:spChg chg="mod">
          <ac:chgData name="" userId="971df2644627eee6" providerId="LiveId" clId="{5B864A8C-0CCE-4FCE-BE38-FCF11748E914}" dt="2024-05-05T16:13:23.406" v="4191" actId="20577"/>
          <ac:spMkLst>
            <pc:docMk/>
            <pc:sldMk cId="2580649494" sldId="291"/>
            <ac:spMk id="23" creationId="{86B3C710-5EEF-4FD7-AB21-93F3A7DC7793}"/>
          </ac:spMkLst>
        </pc:spChg>
        <pc:graphicFrameChg chg="mod">
          <ac:chgData name="" userId="971df2644627eee6" providerId="LiveId" clId="{5B864A8C-0CCE-4FCE-BE38-FCF11748E914}" dt="2024-05-05T13:35:18.742" v="3335"/>
          <ac:graphicFrameMkLst>
            <pc:docMk/>
            <pc:sldMk cId="2580649494" sldId="291"/>
            <ac:graphicFrameMk id="3" creationId="{B0F434ED-6E39-43F2-81DB-8FB7F633CB85}"/>
          </ac:graphicFrameMkLst>
        </pc:graphicFrameChg>
        <pc:picChg chg="add mod">
          <ac:chgData name="" userId="971df2644627eee6" providerId="LiveId" clId="{5B864A8C-0CCE-4FCE-BE38-FCF11748E914}" dt="2024-05-05T13:46:58.037" v="3502" actId="14100"/>
          <ac:picMkLst>
            <pc:docMk/>
            <pc:sldMk cId="2580649494" sldId="291"/>
            <ac:picMk id="8" creationId="{F310DFE2-9577-4600-B8AF-A900C88BEAA3}"/>
          </ac:picMkLst>
        </pc:picChg>
        <pc:picChg chg="del">
          <ac:chgData name="" userId="971df2644627eee6" providerId="LiveId" clId="{5B864A8C-0CCE-4FCE-BE38-FCF11748E914}" dt="2024-05-05T13:46:03.118" v="3468" actId="478"/>
          <ac:picMkLst>
            <pc:docMk/>
            <pc:sldMk cId="2580649494" sldId="291"/>
            <ac:picMk id="22" creationId="{A4ED2FFE-2EFC-46F5-9946-AEBEA3787564}"/>
          </ac:picMkLst>
        </pc:picChg>
      </pc:sldChg>
      <pc:sldChg chg="add del">
        <pc:chgData name="" userId="971df2644627eee6" providerId="LiveId" clId="{5B864A8C-0CCE-4FCE-BE38-FCF11748E914}" dt="2024-05-05T13:35:39.841" v="3339" actId="2696"/>
        <pc:sldMkLst>
          <pc:docMk/>
          <pc:sldMk cId="3081597344" sldId="292"/>
        </pc:sldMkLst>
      </pc:sldChg>
      <pc:sldChg chg="add del">
        <pc:chgData name="" userId="971df2644627eee6" providerId="LiveId" clId="{5B864A8C-0CCE-4FCE-BE38-FCF11748E914}" dt="2024-05-05T13:35:43.724" v="3340" actId="2696"/>
        <pc:sldMkLst>
          <pc:docMk/>
          <pc:sldMk cId="1334565650" sldId="293"/>
        </pc:sldMkLst>
      </pc:sldChg>
      <pc:sldChg chg="addSp delSp modSp add modTransition">
        <pc:chgData name="" userId="971df2644627eee6" providerId="LiveId" clId="{5B864A8C-0CCE-4FCE-BE38-FCF11748E914}" dt="2024-05-05T14:37:24.629" v="4077" actId="478"/>
        <pc:sldMkLst>
          <pc:docMk/>
          <pc:sldMk cId="3381583596" sldId="294"/>
        </pc:sldMkLst>
        <pc:spChg chg="add">
          <ac:chgData name="" userId="971df2644627eee6" providerId="LiveId" clId="{5B864A8C-0CCE-4FCE-BE38-FCF11748E914}" dt="2024-05-05T14:37:20.922" v="4076"/>
          <ac:spMkLst>
            <pc:docMk/>
            <pc:sldMk cId="3381583596" sldId="294"/>
            <ac:spMk id="8" creationId="{DAA4E6CC-5774-4E58-A357-18EE41409EAB}"/>
          </ac:spMkLst>
        </pc:spChg>
        <pc:spChg chg="del">
          <ac:chgData name="" userId="971df2644627eee6" providerId="LiveId" clId="{5B864A8C-0CCE-4FCE-BE38-FCF11748E914}" dt="2024-05-05T14:37:24.629" v="4077" actId="478"/>
          <ac:spMkLst>
            <pc:docMk/>
            <pc:sldMk cId="3381583596" sldId="294"/>
            <ac:spMk id="11" creationId="{58B26957-48A0-48C4-B220-575199E02E74}"/>
          </ac:spMkLst>
        </pc:spChg>
        <pc:spChg chg="mod">
          <ac:chgData name="" userId="971df2644627eee6" providerId="LiveId" clId="{5B864A8C-0CCE-4FCE-BE38-FCF11748E914}" dt="2024-05-05T13:45:48.283" v="3461" actId="1035"/>
          <ac:spMkLst>
            <pc:docMk/>
            <pc:sldMk cId="3381583596" sldId="294"/>
            <ac:spMk id="23" creationId="{86B3C710-5EEF-4FD7-AB21-93F3A7DC7793}"/>
          </ac:spMkLst>
        </pc:spChg>
        <pc:graphicFrameChg chg="mod">
          <ac:chgData name="" userId="971df2644627eee6" providerId="LiveId" clId="{5B864A8C-0CCE-4FCE-BE38-FCF11748E914}" dt="2024-05-05T13:39:38.993" v="3359" actId="255"/>
          <ac:graphicFrameMkLst>
            <pc:docMk/>
            <pc:sldMk cId="3381583596" sldId="294"/>
            <ac:graphicFrameMk id="3" creationId="{B0F434ED-6E39-43F2-81DB-8FB7F633CB85}"/>
          </ac:graphicFrameMkLst>
        </pc:graphicFrameChg>
        <pc:picChg chg="add mod">
          <ac:chgData name="" userId="971df2644627eee6" providerId="LiveId" clId="{5B864A8C-0CCE-4FCE-BE38-FCF11748E914}" dt="2024-05-05T13:45:52.951" v="3467" actId="1038"/>
          <ac:picMkLst>
            <pc:docMk/>
            <pc:sldMk cId="3381583596" sldId="294"/>
            <ac:picMk id="7" creationId="{523499BB-E248-4B45-A9AD-71B39B6F4B92}"/>
          </ac:picMkLst>
        </pc:picChg>
        <pc:picChg chg="del">
          <ac:chgData name="" userId="971df2644627eee6" providerId="LiveId" clId="{5B864A8C-0CCE-4FCE-BE38-FCF11748E914}" dt="2024-05-05T13:44:58.657" v="3434" actId="478"/>
          <ac:picMkLst>
            <pc:docMk/>
            <pc:sldMk cId="3381583596" sldId="294"/>
            <ac:picMk id="22" creationId="{A4ED2FFE-2EFC-46F5-9946-AEBEA3787564}"/>
          </ac:picMkLst>
        </pc:picChg>
      </pc:sldChg>
      <pc:sldChg chg="addSp delSp modSp add ord modTransition">
        <pc:chgData name="" userId="971df2644627eee6" providerId="LiveId" clId="{5B864A8C-0CCE-4FCE-BE38-FCF11748E914}" dt="2024-05-05T14:37:42.770" v="4084" actId="478"/>
        <pc:sldMkLst>
          <pc:docMk/>
          <pc:sldMk cId="2992706600" sldId="295"/>
        </pc:sldMkLst>
        <pc:spChg chg="add mod">
          <ac:chgData name="" userId="971df2644627eee6" providerId="LiveId" clId="{5B864A8C-0CCE-4FCE-BE38-FCF11748E914}" dt="2024-05-05T13:43:32.435" v="3430" actId="1038"/>
          <ac:spMkLst>
            <pc:docMk/>
            <pc:sldMk cId="2992706600" sldId="295"/>
            <ac:spMk id="2" creationId="{2D435C4C-585C-4FCD-B35D-4A25624D3D8E}"/>
          </ac:spMkLst>
        </pc:spChg>
        <pc:spChg chg="add">
          <ac:chgData name="" userId="971df2644627eee6" providerId="LiveId" clId="{5B864A8C-0CCE-4FCE-BE38-FCF11748E914}" dt="2024-05-05T14:37:40.043" v="4083"/>
          <ac:spMkLst>
            <pc:docMk/>
            <pc:sldMk cId="2992706600" sldId="295"/>
            <ac:spMk id="10" creationId="{FCB23024-53DE-47DD-80CF-FC77A678B4F1}"/>
          </ac:spMkLst>
        </pc:spChg>
        <pc:spChg chg="del">
          <ac:chgData name="" userId="971df2644627eee6" providerId="LiveId" clId="{5B864A8C-0CCE-4FCE-BE38-FCF11748E914}" dt="2024-05-05T14:37:42.770" v="4084" actId="478"/>
          <ac:spMkLst>
            <pc:docMk/>
            <pc:sldMk cId="2992706600" sldId="295"/>
            <ac:spMk id="11" creationId="{58B26957-48A0-48C4-B220-575199E02E74}"/>
          </ac:spMkLst>
        </pc:spChg>
        <pc:spChg chg="mod">
          <ac:chgData name="" userId="971df2644627eee6" providerId="LiveId" clId="{5B864A8C-0CCE-4FCE-BE38-FCF11748E914}" dt="2024-05-05T13:49:19.460" v="3533" actId="1076"/>
          <ac:spMkLst>
            <pc:docMk/>
            <pc:sldMk cId="2992706600" sldId="295"/>
            <ac:spMk id="23" creationId="{86B3C710-5EEF-4FD7-AB21-93F3A7DC7793}"/>
          </ac:spMkLst>
        </pc:spChg>
        <pc:graphicFrameChg chg="mod">
          <ac:chgData name="" userId="971df2644627eee6" providerId="LiveId" clId="{5B864A8C-0CCE-4FCE-BE38-FCF11748E914}" dt="2024-05-05T13:43:43.239" v="3433"/>
          <ac:graphicFrameMkLst>
            <pc:docMk/>
            <pc:sldMk cId="2992706600" sldId="295"/>
            <ac:graphicFrameMk id="3" creationId="{B0F434ED-6E39-43F2-81DB-8FB7F633CB85}"/>
          </ac:graphicFrameMkLst>
        </pc:graphicFrameChg>
        <pc:picChg chg="add mod">
          <ac:chgData name="" userId="971df2644627eee6" providerId="LiveId" clId="{5B864A8C-0CCE-4FCE-BE38-FCF11748E914}" dt="2024-05-05T13:49:34.546" v="3536" actId="1076"/>
          <ac:picMkLst>
            <pc:docMk/>
            <pc:sldMk cId="2992706600" sldId="295"/>
            <ac:picMk id="5" creationId="{3DD758EE-DF04-4871-87AF-CB30959B0B7C}"/>
          </ac:picMkLst>
        </pc:picChg>
        <pc:picChg chg="del">
          <ac:chgData name="" userId="971df2644627eee6" providerId="LiveId" clId="{5B864A8C-0CCE-4FCE-BE38-FCF11748E914}" dt="2024-05-05T13:48:43.341" v="3506" actId="478"/>
          <ac:picMkLst>
            <pc:docMk/>
            <pc:sldMk cId="2992706600" sldId="295"/>
            <ac:picMk id="22" creationId="{A4ED2FFE-2EFC-46F5-9946-AEBEA3787564}"/>
          </ac:picMkLst>
        </pc:picChg>
      </pc:sldChg>
      <pc:sldChg chg="addSp delSp modSp add">
        <pc:chgData name="" userId="971df2644627eee6" providerId="LiveId" clId="{5B864A8C-0CCE-4FCE-BE38-FCF11748E914}" dt="2024-05-05T14:37:18.427" v="4075" actId="478"/>
        <pc:sldMkLst>
          <pc:docMk/>
          <pc:sldMk cId="878066380" sldId="296"/>
        </pc:sldMkLst>
        <pc:spChg chg="del">
          <ac:chgData name="" userId="971df2644627eee6" providerId="LiveId" clId="{5B864A8C-0CCE-4FCE-BE38-FCF11748E914}" dt="2024-05-05T14:11:46.720" v="3641" actId="478"/>
          <ac:spMkLst>
            <pc:docMk/>
            <pc:sldMk cId="878066380" sldId="296"/>
            <ac:spMk id="3" creationId="{1745497A-C344-491A-8663-0D6E998426E4}"/>
          </ac:spMkLst>
        </pc:spChg>
        <pc:spChg chg="mod">
          <ac:chgData name="" userId="971df2644627eee6" providerId="LiveId" clId="{5B864A8C-0CCE-4FCE-BE38-FCF11748E914}" dt="2024-05-05T14:11:40.761" v="3640" actId="20577"/>
          <ac:spMkLst>
            <pc:docMk/>
            <pc:sldMk cId="878066380" sldId="296"/>
            <ac:spMk id="5" creationId="{00000000-0000-0000-0000-000000000000}"/>
          </ac:spMkLst>
        </pc:spChg>
        <pc:spChg chg="del">
          <ac:chgData name="" userId="971df2644627eee6" providerId="LiveId" clId="{5B864A8C-0CCE-4FCE-BE38-FCF11748E914}" dt="2024-05-05T14:11:50.947" v="3642" actId="478"/>
          <ac:spMkLst>
            <pc:docMk/>
            <pc:sldMk cId="878066380" sldId="296"/>
            <ac:spMk id="10" creationId="{5E1C76A4-CC95-4223-B58F-1A4FAA2BB12B}"/>
          </ac:spMkLst>
        </pc:spChg>
        <pc:spChg chg="del">
          <ac:chgData name="" userId="971df2644627eee6" providerId="LiveId" clId="{5B864A8C-0CCE-4FCE-BE38-FCF11748E914}" dt="2024-05-05T14:37:18.427" v="4075" actId="478"/>
          <ac:spMkLst>
            <pc:docMk/>
            <pc:sldMk cId="878066380" sldId="296"/>
            <ac:spMk id="11" creationId="{97C1DB8F-2915-4F5C-9B3C-1A25B8F52171}"/>
          </ac:spMkLst>
        </pc:spChg>
        <pc:spChg chg="add mod">
          <ac:chgData name="" userId="971df2644627eee6" providerId="LiveId" clId="{5B864A8C-0CCE-4FCE-BE38-FCF11748E914}" dt="2024-05-05T14:13:44.291" v="3667" actId="1076"/>
          <ac:spMkLst>
            <pc:docMk/>
            <pc:sldMk cId="878066380" sldId="296"/>
            <ac:spMk id="13" creationId="{A35BFF3A-F513-432A-B585-A582C7E404AA}"/>
          </ac:spMkLst>
        </pc:spChg>
        <pc:spChg chg="add mod">
          <ac:chgData name="" userId="971df2644627eee6" providerId="LiveId" clId="{5B864A8C-0CCE-4FCE-BE38-FCF11748E914}" dt="2024-05-05T14:37:14.804" v="4074" actId="20577"/>
          <ac:spMkLst>
            <pc:docMk/>
            <pc:sldMk cId="878066380" sldId="296"/>
            <ac:spMk id="14" creationId="{BF181FCF-AE22-409C-A636-B56DE11720A1}"/>
          </ac:spMkLst>
        </pc:spChg>
      </pc:sldChg>
      <pc:sldChg chg="addSp delSp modSp add">
        <pc:chgData name="" userId="971df2644627eee6" providerId="LiveId" clId="{5B864A8C-0CCE-4FCE-BE38-FCF11748E914}" dt="2024-05-05T14:37:37.423" v="4082" actId="478"/>
        <pc:sldMkLst>
          <pc:docMk/>
          <pc:sldMk cId="1463980242" sldId="297"/>
        </pc:sldMkLst>
        <pc:spChg chg="mod">
          <ac:chgData name="" userId="971df2644627eee6" providerId="LiveId" clId="{5B864A8C-0CCE-4FCE-BE38-FCF11748E914}" dt="2024-05-05T14:14:03.658" v="3687" actId="20577"/>
          <ac:spMkLst>
            <pc:docMk/>
            <pc:sldMk cId="1463980242" sldId="297"/>
            <ac:spMk id="5" creationId="{00000000-0000-0000-0000-000000000000}"/>
          </ac:spMkLst>
        </pc:spChg>
        <pc:spChg chg="add mod">
          <ac:chgData name="" userId="971df2644627eee6" providerId="LiveId" clId="{5B864A8C-0CCE-4FCE-BE38-FCF11748E914}" dt="2024-05-05T14:16:42.345" v="3752" actId="1035"/>
          <ac:spMkLst>
            <pc:docMk/>
            <pc:sldMk cId="1463980242" sldId="297"/>
            <ac:spMk id="10" creationId="{EAE9F5D4-C047-4801-8004-E2C5B0AFC7B8}"/>
          </ac:spMkLst>
        </pc:spChg>
        <pc:spChg chg="del">
          <ac:chgData name="" userId="971df2644627eee6" providerId="LiveId" clId="{5B864A8C-0CCE-4FCE-BE38-FCF11748E914}" dt="2024-05-05T14:37:37.423" v="4082" actId="478"/>
          <ac:spMkLst>
            <pc:docMk/>
            <pc:sldMk cId="1463980242" sldId="297"/>
            <ac:spMk id="11" creationId="{97C1DB8F-2915-4F5C-9B3C-1A25B8F52171}"/>
          </ac:spMkLst>
        </pc:spChg>
        <pc:spChg chg="del">
          <ac:chgData name="" userId="971df2644627eee6" providerId="LiveId" clId="{5B864A8C-0CCE-4FCE-BE38-FCF11748E914}" dt="2024-05-05T14:14:22.549" v="3689" actId="478"/>
          <ac:spMkLst>
            <pc:docMk/>
            <pc:sldMk cId="1463980242" sldId="297"/>
            <ac:spMk id="13" creationId="{A35BFF3A-F513-432A-B585-A582C7E404AA}"/>
          </ac:spMkLst>
        </pc:spChg>
        <pc:spChg chg="add mod">
          <ac:chgData name="" userId="971df2644627eee6" providerId="LiveId" clId="{5B864A8C-0CCE-4FCE-BE38-FCF11748E914}" dt="2024-05-05T14:37:33.690" v="4081" actId="20577"/>
          <ac:spMkLst>
            <pc:docMk/>
            <pc:sldMk cId="1463980242" sldId="297"/>
            <ac:spMk id="14" creationId="{9E0BE43F-B631-4D3C-AE0F-53C3264772AE}"/>
          </ac:spMkLst>
        </pc:spChg>
      </pc:sldChg>
      <pc:sldChg chg="addSp delSp modSp add">
        <pc:chgData name="" userId="971df2644627eee6" providerId="LiveId" clId="{5B864A8C-0CCE-4FCE-BE38-FCF11748E914}" dt="2024-05-05T14:38:08.890" v="4094" actId="478"/>
        <pc:sldMkLst>
          <pc:docMk/>
          <pc:sldMk cId="1575444" sldId="298"/>
        </pc:sldMkLst>
        <pc:spChg chg="mod">
          <ac:chgData name="" userId="971df2644627eee6" providerId="LiveId" clId="{5B864A8C-0CCE-4FCE-BE38-FCF11748E914}" dt="2024-05-05T14:15:38.752" v="3734" actId="404"/>
          <ac:spMkLst>
            <pc:docMk/>
            <pc:sldMk cId="1575444" sldId="298"/>
            <ac:spMk id="5" creationId="{00000000-0000-0000-0000-000000000000}"/>
          </ac:spMkLst>
        </pc:spChg>
        <pc:spChg chg="del mod">
          <ac:chgData name="" userId="971df2644627eee6" providerId="LiveId" clId="{5B864A8C-0CCE-4FCE-BE38-FCF11748E914}" dt="2024-05-05T14:16:31.799" v="3746"/>
          <ac:spMkLst>
            <pc:docMk/>
            <pc:sldMk cId="1575444" sldId="298"/>
            <ac:spMk id="10" creationId="{EAE9F5D4-C047-4801-8004-E2C5B0AFC7B8}"/>
          </ac:spMkLst>
        </pc:spChg>
        <pc:spChg chg="del">
          <ac:chgData name="" userId="971df2644627eee6" providerId="LiveId" clId="{5B864A8C-0CCE-4FCE-BE38-FCF11748E914}" dt="2024-05-05T14:38:08.890" v="4094" actId="478"/>
          <ac:spMkLst>
            <pc:docMk/>
            <pc:sldMk cId="1575444" sldId="298"/>
            <ac:spMk id="11" creationId="{97C1DB8F-2915-4F5C-9B3C-1A25B8F52171}"/>
          </ac:spMkLst>
        </pc:spChg>
        <pc:spChg chg="add mod">
          <ac:chgData name="" userId="971df2644627eee6" providerId="LiveId" clId="{5B864A8C-0CCE-4FCE-BE38-FCF11748E914}" dt="2024-05-05T14:16:24.715" v="3744" actId="20577"/>
          <ac:spMkLst>
            <pc:docMk/>
            <pc:sldMk cId="1575444" sldId="298"/>
            <ac:spMk id="13" creationId="{0822AAD5-37EF-4E40-85EA-46226FA887D4}"/>
          </ac:spMkLst>
        </pc:spChg>
        <pc:spChg chg="add mod">
          <ac:chgData name="" userId="971df2644627eee6" providerId="LiveId" clId="{5B864A8C-0CCE-4FCE-BE38-FCF11748E914}" dt="2024-05-05T14:37:50.669" v="4088" actId="20577"/>
          <ac:spMkLst>
            <pc:docMk/>
            <pc:sldMk cId="1575444" sldId="298"/>
            <ac:spMk id="14" creationId="{E0974A5C-4685-4B2C-A251-72D19C33F825}"/>
          </ac:spMkLst>
        </pc:spChg>
      </pc:sldChg>
      <pc:sldChg chg="addSp delSp modSp add">
        <pc:chgData name="" userId="971df2644627eee6" providerId="LiveId" clId="{5B864A8C-0CCE-4FCE-BE38-FCF11748E914}" dt="2024-05-05T14:38:04.326" v="4093" actId="478"/>
        <pc:sldMkLst>
          <pc:docMk/>
          <pc:sldMk cId="2040948606" sldId="299"/>
        </pc:sldMkLst>
        <pc:spChg chg="mod">
          <ac:chgData name="" userId="971df2644627eee6" providerId="LiveId" clId="{5B864A8C-0CCE-4FCE-BE38-FCF11748E914}" dt="2024-05-05T14:32:31.916" v="3989" actId="255"/>
          <ac:spMkLst>
            <pc:docMk/>
            <pc:sldMk cId="2040948606" sldId="299"/>
            <ac:spMk id="5" creationId="{00000000-0000-0000-0000-000000000000}"/>
          </ac:spMkLst>
        </pc:spChg>
        <pc:spChg chg="add mod">
          <ac:chgData name="" userId="971df2644627eee6" providerId="LiveId" clId="{5B864A8C-0CCE-4FCE-BE38-FCF11748E914}" dt="2024-05-05T14:38:01.023" v="4092" actId="20577"/>
          <ac:spMkLst>
            <pc:docMk/>
            <pc:sldMk cId="2040948606" sldId="299"/>
            <ac:spMk id="10" creationId="{B2E31D97-BE11-46F9-BE0A-35315C7824B3}"/>
          </ac:spMkLst>
        </pc:spChg>
        <pc:spChg chg="del">
          <ac:chgData name="" userId="971df2644627eee6" providerId="LiveId" clId="{5B864A8C-0CCE-4FCE-BE38-FCF11748E914}" dt="2024-05-05T14:38:04.326" v="4093" actId="478"/>
          <ac:spMkLst>
            <pc:docMk/>
            <pc:sldMk cId="2040948606" sldId="299"/>
            <ac:spMk id="11" creationId="{97C1DB8F-2915-4F5C-9B3C-1A25B8F52171}"/>
          </ac:spMkLst>
        </pc:spChg>
        <pc:spChg chg="mod">
          <ac:chgData name="" userId="971df2644627eee6" providerId="LiveId" clId="{5B864A8C-0CCE-4FCE-BE38-FCF11748E914}" dt="2024-05-05T14:18:47.367" v="3824" actId="1035"/>
          <ac:spMkLst>
            <pc:docMk/>
            <pc:sldMk cId="2040948606" sldId="299"/>
            <ac:spMk id="13" creationId="{0822AAD5-37EF-4E40-85EA-46226FA887D4}"/>
          </ac:spMkLst>
        </pc:spChg>
      </pc:sldChg>
      <pc:sldChg chg="modSp add del">
        <pc:chgData name="" userId="971df2644627eee6" providerId="LiveId" clId="{5B864A8C-0CCE-4FCE-BE38-FCF11748E914}" dt="2024-05-05T14:34:28.049" v="4033" actId="2696"/>
        <pc:sldMkLst>
          <pc:docMk/>
          <pc:sldMk cId="3712069578" sldId="300"/>
        </pc:sldMkLst>
        <pc:spChg chg="mod">
          <ac:chgData name="" userId="971df2644627eee6" providerId="LiveId" clId="{5B864A8C-0CCE-4FCE-BE38-FCF11748E914}" dt="2024-05-05T14:32:41.115" v="4001" actId="20577"/>
          <ac:spMkLst>
            <pc:docMk/>
            <pc:sldMk cId="3712069578" sldId="300"/>
            <ac:spMk id="5" creationId="{00000000-0000-0000-0000-000000000000}"/>
          </ac:spMkLst>
        </pc:spChg>
        <pc:spChg chg="mod">
          <ac:chgData name="" userId="971df2644627eee6" providerId="LiveId" clId="{5B864A8C-0CCE-4FCE-BE38-FCF11748E914}" dt="2024-05-05T14:33:19.811" v="4010" actId="20577"/>
          <ac:spMkLst>
            <pc:docMk/>
            <pc:sldMk cId="3712069578" sldId="300"/>
            <ac:spMk id="13" creationId="{0822AAD5-37EF-4E40-85EA-46226FA887D4}"/>
          </ac:spMkLst>
        </pc:spChg>
      </pc:sldChg>
      <pc:sldChg chg="addSp delSp modSp add">
        <pc:chgData name="" userId="971df2644627eee6" providerId="LiveId" clId="{5B864A8C-0CCE-4FCE-BE38-FCF11748E914}" dt="2024-05-05T17:22:19.085" v="4202" actId="20577"/>
        <pc:sldMkLst>
          <pc:docMk/>
          <pc:sldMk cId="2479264116" sldId="301"/>
        </pc:sldMkLst>
        <pc:spChg chg="mod">
          <ac:chgData name="" userId="971df2644627eee6" providerId="LiveId" clId="{5B864A8C-0CCE-4FCE-BE38-FCF11748E914}" dt="2024-05-05T14:33:52.315" v="4022" actId="20577"/>
          <ac:spMkLst>
            <pc:docMk/>
            <pc:sldMk cId="2479264116" sldId="301"/>
            <ac:spMk id="5" creationId="{00000000-0000-0000-0000-000000000000}"/>
          </ac:spMkLst>
        </pc:spChg>
        <pc:spChg chg="del">
          <ac:chgData name="" userId="971df2644627eee6" providerId="LiveId" clId="{5B864A8C-0CCE-4FCE-BE38-FCF11748E914}" dt="2024-05-05T14:34:07.047" v="4023" actId="478"/>
          <ac:spMkLst>
            <pc:docMk/>
            <pc:sldMk cId="2479264116" sldId="301"/>
            <ac:spMk id="6" creationId="{00000000-0000-0000-0000-000000000000}"/>
          </ac:spMkLst>
        </pc:spChg>
        <pc:spChg chg="add mod">
          <ac:chgData name="" userId="971df2644627eee6" providerId="LiveId" clId="{5B864A8C-0CCE-4FCE-BE38-FCF11748E914}" dt="2024-05-05T17:22:19.085" v="4202" actId="20577"/>
          <ac:spMkLst>
            <pc:docMk/>
            <pc:sldMk cId="2479264116" sldId="301"/>
            <ac:spMk id="7" creationId="{35ED4103-404C-4659-B064-0389312164D5}"/>
          </ac:spMkLst>
        </pc:spChg>
        <pc:spChg chg="add mod">
          <ac:chgData name="" userId="971df2644627eee6" providerId="LiveId" clId="{5B864A8C-0CCE-4FCE-BE38-FCF11748E914}" dt="2024-05-05T14:39:21.487" v="4135" actId="20577"/>
          <ac:spMkLst>
            <pc:docMk/>
            <pc:sldMk cId="2479264116" sldId="301"/>
            <ac:spMk id="8" creationId="{4EC7E2B1-4B71-4C29-8A16-EE96BA89FBD7}"/>
          </ac:spMkLst>
        </pc:spChg>
        <pc:spChg chg="del">
          <ac:chgData name="" userId="971df2644627eee6" providerId="LiveId" clId="{5B864A8C-0CCE-4FCE-BE38-FCF11748E914}" dt="2024-05-05T14:39:24.633" v="4136" actId="478"/>
          <ac:spMkLst>
            <pc:docMk/>
            <pc:sldMk cId="2479264116" sldId="301"/>
            <ac:spMk id="9" creationId="{30BEA9BF-30CD-4817-8ECB-E1D250F1C2BF}"/>
          </ac:spMkLst>
        </pc:spChg>
      </pc:sldChg>
      <pc:sldChg chg="add del">
        <pc:chgData name="" userId="971df2644627eee6" providerId="LiveId" clId="{5B864A8C-0CCE-4FCE-BE38-FCF11748E914}" dt="2024-05-05T14:36:01.344" v="4058"/>
        <pc:sldMkLst>
          <pc:docMk/>
          <pc:sldMk cId="598498194" sldId="302"/>
        </pc:sldMkLst>
      </pc:sldChg>
      <pc:sldChg chg="modSp add del">
        <pc:chgData name="" userId="971df2644627eee6" providerId="LiveId" clId="{5B864A8C-0CCE-4FCE-BE38-FCF11748E914}" dt="2024-05-05T14:43:31.585" v="4170" actId="2696"/>
        <pc:sldMkLst>
          <pc:docMk/>
          <pc:sldMk cId="1767711335" sldId="302"/>
        </pc:sldMkLst>
        <pc:graphicFrameChg chg="mod modGraphic">
          <ac:chgData name="" userId="971df2644627eee6" providerId="LiveId" clId="{5B864A8C-0CCE-4FCE-BE38-FCF11748E914}" dt="2024-05-05T14:41:52.009" v="4166" actId="14734"/>
          <ac:graphicFrameMkLst>
            <pc:docMk/>
            <pc:sldMk cId="1767711335" sldId="302"/>
            <ac:graphicFrameMk id="3" creationId="{F49A9BA6-661C-473A-A2E0-FD4C9FBFFA18}"/>
          </ac:graphicFrameMkLst>
        </pc:graphicFrameChg>
      </pc:sldChg>
      <pc:sldChg chg="add del">
        <pc:chgData name="" userId="971df2644627eee6" providerId="LiveId" clId="{5B864A8C-0CCE-4FCE-BE38-FCF11748E914}" dt="2024-05-05T14:43:30.652" v="4169" actId="2696"/>
        <pc:sldMkLst>
          <pc:docMk/>
          <pc:sldMk cId="4237226054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CA54D612-2A30-40A6-BF63-AEDC5E038F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945C8CC-1480-4B81-972C-39CE06AF24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DCAF0-A9F8-4C4D-A1EB-4B1D1C01BD14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5D3B6590-E6C7-4945-AA61-A58696BEC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1087F2D-30A3-4BC1-B534-B171208457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5605-6D08-4CC8-9305-67F7B172E6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67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259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640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5543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355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315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479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171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288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68467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510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88890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87209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8360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8841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18863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9958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0618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21924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5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62848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146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7206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8746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1747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823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8988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1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A9A2-DE67-4121-828A-3B210AA24B4E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6644B-85F9-4D34-A409-D9E14D0D4B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18405C7C-0701-4059-8B1D-834EE08AB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colorTemperature colorTemp="4962"/>
                    </a14:imgEffect>
                    <a14:imgEffect>
                      <a14:saturation sat="0"/>
                    </a14:imgEffect>
                    <a14:imgEffect>
                      <a14:brightnessContrast bright="2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48" y="-18288"/>
            <a:ext cx="14632447" cy="824788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4F4AA1B4-398B-45F7-B3E2-3DF48284700C}"/>
              </a:ext>
            </a:extLst>
          </p:cNvPr>
          <p:cNvSpPr/>
          <p:nvPr/>
        </p:nvSpPr>
        <p:spPr>
          <a:xfrm>
            <a:off x="7267133" y="-18295"/>
            <a:ext cx="7379981" cy="8247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E3F1539C-5C8E-4B59-BD0C-ED02AD0332A0}"/>
              </a:ext>
            </a:extLst>
          </p:cNvPr>
          <p:cNvSpPr/>
          <p:nvPr/>
        </p:nvSpPr>
        <p:spPr>
          <a:xfrm rot="5400000">
            <a:off x="-1978628" y="1960334"/>
            <a:ext cx="8247902" cy="4290646"/>
          </a:xfrm>
          <a:prstGeom prst="rect">
            <a:avLst/>
          </a:prstGeom>
          <a:solidFill>
            <a:srgbClr val="EF6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14BEA64-AA58-4625-8E6E-503615D62899}"/>
              </a:ext>
            </a:extLst>
          </p:cNvPr>
          <p:cNvSpPr/>
          <p:nvPr/>
        </p:nvSpPr>
        <p:spPr>
          <a:xfrm rot="5400000">
            <a:off x="6022971" y="-3468832"/>
            <a:ext cx="2488324" cy="1457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CD2FECE-9040-4F8F-9203-F49A2D2C9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183" y="2089352"/>
            <a:ext cx="13677900" cy="345542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400" b="1" dirty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ru-RU" sz="4400" b="1" dirty="0" smtClean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Обоснование разработки автоматизированной системы управления данными и задачами и выбор основы </a:t>
            </a:r>
            <a:r>
              <a:rPr lang="ru-RU" sz="4400" b="1" dirty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</a:t>
            </a:r>
            <a:r>
              <a:rPr lang="ru-RU" sz="4400" b="1" dirty="0" smtClean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ее построения </a:t>
            </a:r>
            <a:br>
              <a:rPr lang="ru-RU" sz="4400" b="1" dirty="0" smtClean="0">
                <a:solidFill>
                  <a:srgbClr val="024B72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endParaRPr lang="ru-RU" sz="4400" b="1" dirty="0">
              <a:solidFill>
                <a:srgbClr val="024B7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70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463198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2"/>
          <p:cNvSpPr/>
          <p:nvPr/>
        </p:nvSpPr>
        <p:spPr>
          <a:xfrm>
            <a:off x="706554" y="791712"/>
            <a:ext cx="13606346" cy="80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0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Решение. Система контроля версий</a:t>
            </a:r>
            <a:endParaRPr lang="en-US" sz="60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75D2105-09BF-4AF6-8252-859183EB8723}"/>
              </a:ext>
            </a:extLst>
          </p:cNvPr>
          <p:cNvSpPr/>
          <p:nvPr/>
        </p:nvSpPr>
        <p:spPr>
          <a:xfrm>
            <a:off x="13627924" y="7387421"/>
            <a:ext cx="49244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554" y="1600200"/>
            <a:ext cx="6253046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Преимущества</a:t>
            </a: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Отслеживание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всех изменений в данных и их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источниках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Возможность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отката к предыдущим версиям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данных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Совместная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работа над данными без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конфликтов (в данных)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Безопасность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данных через историю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изменений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300" y="1658144"/>
            <a:ext cx="7084672" cy="345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94" y="4290712"/>
            <a:ext cx="4378110" cy="374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558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199"/>
            <a:ext cx="14631988" cy="66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2"/>
          <p:cNvSpPr/>
          <p:nvPr/>
        </p:nvSpPr>
        <p:spPr>
          <a:xfrm>
            <a:off x="706554" y="791712"/>
            <a:ext cx="13606346" cy="80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Решение. </a:t>
            </a: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Веб-приложения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75D2105-09BF-4AF6-8252-859183EB8723}"/>
              </a:ext>
            </a:extLst>
          </p:cNvPr>
          <p:cNvSpPr/>
          <p:nvPr/>
        </p:nvSpPr>
        <p:spPr>
          <a:xfrm>
            <a:off x="13627924" y="7387421"/>
            <a:ext cx="481029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554" y="1600199"/>
            <a:ext cx="5706946" cy="6440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Преимущества</a:t>
            </a: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Ускорение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процесса благодаря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API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Уменьшение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ручного вмешательства и, как следствие,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ошибок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Возможность </a:t>
            </a:r>
            <a:r>
              <a:rPr lang="ru-RU" sz="24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масштабирования и повторного использования </a:t>
            </a:r>
            <a:r>
              <a:rPr lang="ru-RU" sz="24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приложений</a:t>
            </a:r>
            <a:endParaRPr lang="ru-RU" sz="24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0" y="1737212"/>
            <a:ext cx="7899400" cy="308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289" y="3974227"/>
            <a:ext cx="2314812" cy="4255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253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600198"/>
            <a:ext cx="14631988" cy="66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2"/>
          <p:cNvSpPr/>
          <p:nvPr/>
        </p:nvSpPr>
        <p:spPr>
          <a:xfrm>
            <a:off x="706554" y="791712"/>
            <a:ext cx="13606346" cy="80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Решение. </a:t>
            </a: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Система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75D2105-09BF-4AF6-8252-859183EB8723}"/>
              </a:ext>
            </a:extLst>
          </p:cNvPr>
          <p:cNvSpPr/>
          <p:nvPr/>
        </p:nvSpPr>
        <p:spPr>
          <a:xfrm>
            <a:off x="13627924" y="7387421"/>
            <a:ext cx="49244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554" y="1600199"/>
            <a:ext cx="4817946" cy="3554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ru-RU" sz="32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Совокупность преимуществ составляющих её частей отражены на функциональной схеме</a:t>
            </a:r>
            <a:endParaRPr lang="ru-RU" sz="3200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338" y="1629512"/>
            <a:ext cx="7192962" cy="66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216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055698" y="633774"/>
            <a:ext cx="1233010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Система. </a:t>
            </a: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Профит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1044183" y="2569952"/>
            <a:ext cx="5965624" cy="2049155"/>
          </a:xfrm>
          <a:prstGeom prst="roundRect">
            <a:avLst>
              <a:gd name="adj" fmla="val 4234"/>
            </a:avLst>
          </a:prstGeom>
          <a:solidFill>
            <a:srgbClr val="8DB6B0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85457" y="1676399"/>
            <a:ext cx="5948989" cy="7664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Сокращение времени</a:t>
            </a:r>
          </a:p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на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организационные задачи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333550" y="2662551"/>
            <a:ext cx="5452805" cy="20491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Инженер-расчётчик больше не тратит время на поиск актуальных данных и настройку окружения.</a:t>
            </a:r>
            <a:endParaRPr lang="en-US" sz="32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159162" y="2548938"/>
            <a:ext cx="5317442" cy="2049155"/>
          </a:xfrm>
          <a:prstGeom prst="roundRect">
            <a:avLst>
              <a:gd name="adj" fmla="val 4234"/>
            </a:avLst>
          </a:prstGeom>
          <a:solidFill>
            <a:srgbClr val="024B72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175592" y="1680785"/>
            <a:ext cx="5317442" cy="7620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Повышение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точности и </a:t>
            </a:r>
          </a:p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уменьшение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ошибок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8388953" y="2611057"/>
            <a:ext cx="4706541" cy="1905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Автоматизация процессов и единая система контроля версий снижают риск человеческих ошибок.</a:t>
            </a:r>
            <a:endParaRPr lang="en-US" sz="32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1027548" y="5838703"/>
            <a:ext cx="5965624" cy="1987423"/>
          </a:xfrm>
          <a:prstGeom prst="roundRect">
            <a:avLst>
              <a:gd name="adj" fmla="val 4234"/>
            </a:avLst>
          </a:prstGeom>
          <a:solidFill>
            <a:srgbClr val="024B72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7548" y="4972965"/>
            <a:ext cx="5948989" cy="755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Улучшение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коммуникации и </a:t>
            </a:r>
            <a:endParaRPr lang="ru-RU" sz="3200" b="1" dirty="0" smtClean="0">
              <a:solidFill>
                <a:srgbClr val="0070C0"/>
              </a:solidFill>
              <a:latin typeface="Times New Roman" panose="0202060305040502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совместной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работы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300282" y="5940882"/>
            <a:ext cx="5452804" cy="18727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ru-RU" sz="3200" dirty="0" err="1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GitLab</a:t>
            </a: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 предоставляет </a:t>
            </a: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инструменты для </a:t>
            </a: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эффективного взаимодействия между сотрудниками.</a:t>
            </a:r>
            <a:endParaRPr lang="en-US" sz="32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8175592" y="5838373"/>
            <a:ext cx="5317442" cy="1987423"/>
          </a:xfrm>
          <a:prstGeom prst="roundRect">
            <a:avLst>
              <a:gd name="adj" fmla="val 4234"/>
            </a:avLst>
          </a:prstGeom>
          <a:solidFill>
            <a:srgbClr val="8DB6B0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159162" y="5128496"/>
            <a:ext cx="5317442" cy="6002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ru-RU" sz="32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Прозрачность </a:t>
            </a:r>
            <a:r>
              <a:rPr lang="ru-RU" sz="3200" b="1" dirty="0">
                <a:solidFill>
                  <a:srgbClr val="0070C0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процессов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8405382" y="5872996"/>
            <a:ext cx="4706541" cy="1952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799"/>
              </a:lnSpc>
            </a:pPr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Руководство может отслеживать прогресс работ, изменения и результаты, что помогает в управлении проектами.</a:t>
            </a:r>
            <a:endParaRPr lang="en-US" sz="28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xmlns="" id="{FAF0F3D7-238E-4DB6-AE2E-D65C564F425B}"/>
              </a:ext>
            </a:extLst>
          </p:cNvPr>
          <p:cNvSpPr/>
          <p:nvPr/>
        </p:nvSpPr>
        <p:spPr>
          <a:xfrm>
            <a:off x="13627924" y="7387421"/>
            <a:ext cx="49244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D19AEDF7-431D-4140-973D-567021B38D38}"/>
              </a:ext>
            </a:extLst>
          </p:cNvPr>
          <p:cNvSpPr/>
          <p:nvPr/>
        </p:nvSpPr>
        <p:spPr>
          <a:xfrm>
            <a:off x="6669405" y="0"/>
            <a:ext cx="7960995" cy="8229600"/>
          </a:xfrm>
          <a:prstGeom prst="rect">
            <a:avLst/>
          </a:prstGeom>
          <a:solidFill>
            <a:srgbClr val="EF6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1"/>
          <p:cNvSpPr/>
          <p:nvPr/>
        </p:nvSpPr>
        <p:spPr>
          <a:xfrm>
            <a:off x="703238" y="774317"/>
            <a:ext cx="6631198" cy="2021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Заключение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xmlns="" id="{35ED4103-404C-4659-B064-0389312164D5}"/>
              </a:ext>
            </a:extLst>
          </p:cNvPr>
          <p:cNvSpPr/>
          <p:nvPr/>
        </p:nvSpPr>
        <p:spPr>
          <a:xfrm>
            <a:off x="6390005" y="665198"/>
            <a:ext cx="7960995" cy="68992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1" algn="just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Внедрение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как центральной системы для хранения данных и управления процессами изменило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 подход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отдела расчётов к работе. Акцент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сместился бы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локальных расчётов и файлов </a:t>
            </a:r>
            <a:r>
              <a:rPr lang="ru-RU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централизованные, автоматизированные расчёты и централизованные, автоматически обновляемые базы данных. Это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позволило бы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рабочие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 и </a:t>
            </a:r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повысить качество </a:t>
            </a:r>
            <a:r>
              <a:rPr lang="ru-RU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работы.</a:t>
            </a:r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ru-RU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4EC7E2B1-4B71-4C29-8A16-EE96BA89FBD7}"/>
              </a:ext>
            </a:extLst>
          </p:cNvPr>
          <p:cNvSpPr/>
          <p:nvPr/>
        </p:nvSpPr>
        <p:spPr>
          <a:xfrm>
            <a:off x="13627924" y="7387421"/>
            <a:ext cx="492443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3" y="2470577"/>
            <a:ext cx="6153150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2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7E8D24A9-8E19-4401-83DD-CCD1C77EE594}"/>
              </a:ext>
            </a:extLst>
          </p:cNvPr>
          <p:cNvSpPr/>
          <p:nvPr/>
        </p:nvSpPr>
        <p:spPr>
          <a:xfrm>
            <a:off x="1142677" y="3556922"/>
            <a:ext cx="12345046" cy="1115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ts val="7545"/>
              </a:lnSpc>
            </a:pPr>
            <a:r>
              <a:rPr lang="ru-RU" sz="88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Спасибо за внимание!</a:t>
            </a:r>
            <a:endParaRPr lang="en-US" sz="88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9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8A1C09E-EC76-43C0-AFD8-7B4580BB9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colorTemperature colorTemp="4962"/>
                    </a14:imgEffect>
                    <a14:imgEffect>
                      <a14:saturation sat="0"/>
                    </a14:imgEffect>
                    <a14:imgEffect>
                      <a14:brightnessContrast bright="2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48" y="-18288"/>
            <a:ext cx="14632447" cy="824788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84F8164B-A741-4884-9AF3-604DEFD8DBB2}"/>
              </a:ext>
            </a:extLst>
          </p:cNvPr>
          <p:cNvSpPr/>
          <p:nvPr/>
        </p:nvSpPr>
        <p:spPr>
          <a:xfrm>
            <a:off x="833199" y="552895"/>
            <a:ext cx="12964002" cy="7060229"/>
          </a:xfrm>
          <a:prstGeom prst="rect">
            <a:avLst/>
          </a:prstGeom>
          <a:solidFill>
            <a:srgbClr val="EF6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1"/>
          <p:cNvSpPr/>
          <p:nvPr/>
        </p:nvSpPr>
        <p:spPr>
          <a:xfrm>
            <a:off x="1403246" y="819942"/>
            <a:ext cx="11886124" cy="1509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7545"/>
              </a:lnSpc>
            </a:pPr>
            <a:r>
              <a:rPr lang="ru-RU" sz="6600" b="1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Контекст. Проблемы</a:t>
            </a:r>
            <a:endParaRPr lang="en-US" sz="66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1863947"/>
            <a:ext cx="12964002" cy="1550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9686" y="5401866"/>
            <a:ext cx="21313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745497A-C344-491A-8663-0D6E998426E4}"/>
              </a:ext>
            </a:extLst>
          </p:cNvPr>
          <p:cNvSpPr/>
          <p:nvPr/>
        </p:nvSpPr>
        <p:spPr>
          <a:xfrm>
            <a:off x="6822039" y="1850960"/>
            <a:ext cx="68058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 результатам анализа работы ОР выявлены проблемы:</a:t>
            </a:r>
            <a:endParaRPr lang="ru-RU" sz="3200" dirty="0" smtClean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ru-RU" sz="3200" dirty="0" smtClean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Ручная </a:t>
            </a: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подготовка данных замедляет процесс и увеличивает вероятность </a:t>
            </a: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ошибок</a:t>
            </a:r>
            <a:endParaRPr lang="ru-RU" sz="32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Данные хранятся </a:t>
            </a: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отдельных файлах </a:t>
            </a:r>
            <a:r>
              <a:rPr lang="ru-RU" sz="32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различных </a:t>
            </a:r>
            <a:r>
              <a:rPr lang="ru-RU" sz="32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форматов</a:t>
            </a:r>
            <a:endParaRPr lang="ru-RU" sz="32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33BB5805-F3C8-48DD-BD26-B65B6BEE4545}"/>
              </a:ext>
            </a:extLst>
          </p:cNvPr>
          <p:cNvSpPr/>
          <p:nvPr/>
        </p:nvSpPr>
        <p:spPr>
          <a:xfrm>
            <a:off x="13289370" y="7019518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2" r="3453" b="2157"/>
          <a:stretch/>
        </p:blipFill>
        <p:spPr bwMode="auto">
          <a:xfrm>
            <a:off x="972504" y="1971591"/>
            <a:ext cx="5849535" cy="4403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8A1C09E-EC76-43C0-AFD8-7B4580BB9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colorTemperature colorTemp="4962"/>
                    </a14:imgEffect>
                    <a14:imgEffect>
                      <a14:saturation sat="0"/>
                    </a14:imgEffect>
                    <a14:imgEffect>
                      <a14:brightnessContrast bright="2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48" y="-18288"/>
            <a:ext cx="14632447" cy="8247888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84F8164B-A741-4884-9AF3-604DEFD8DBB2}"/>
              </a:ext>
            </a:extLst>
          </p:cNvPr>
          <p:cNvSpPr/>
          <p:nvPr/>
        </p:nvSpPr>
        <p:spPr>
          <a:xfrm>
            <a:off x="833199" y="552895"/>
            <a:ext cx="12964002" cy="7060229"/>
          </a:xfrm>
          <a:prstGeom prst="rect">
            <a:avLst/>
          </a:prstGeom>
          <a:solidFill>
            <a:srgbClr val="EF63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1"/>
          <p:cNvSpPr/>
          <p:nvPr/>
        </p:nvSpPr>
        <p:spPr>
          <a:xfrm>
            <a:off x="1403246" y="819942"/>
            <a:ext cx="11886124" cy="15091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7545"/>
              </a:lnSpc>
            </a:pPr>
            <a:r>
              <a:rPr lang="ru-RU" sz="6600" b="1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Контекст. Проблемы</a:t>
            </a:r>
            <a:endParaRPr lang="en-US" sz="66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1863947"/>
            <a:ext cx="12964002" cy="1550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9686" y="5401866"/>
            <a:ext cx="21313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5E1C76A4-CC95-4223-B58F-1A4FAA2BB12B}"/>
              </a:ext>
            </a:extLst>
          </p:cNvPr>
          <p:cNvSpPr/>
          <p:nvPr/>
        </p:nvSpPr>
        <p:spPr>
          <a:xfrm>
            <a:off x="1299686" y="2329084"/>
            <a:ext cx="6450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3. Дублирование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данных </a:t>
            </a:r>
            <a:endParaRPr lang="ru-RU" sz="36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4. Неактуальная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информация</a:t>
            </a:r>
            <a:endParaRPr lang="ru-RU" sz="36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5. Сложности </a:t>
            </a: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обращении с данными при совместной работе</a:t>
            </a:r>
            <a:endParaRPr lang="ru-RU" sz="36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xmlns="" id="{33BB5805-F3C8-48DD-BD26-B65B6BEE4545}"/>
              </a:ext>
            </a:extLst>
          </p:cNvPr>
          <p:cNvSpPr/>
          <p:nvPr/>
        </p:nvSpPr>
        <p:spPr>
          <a:xfrm>
            <a:off x="13289370" y="7019518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402" y="2309142"/>
            <a:ext cx="5944742" cy="348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6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A4B6588-6D9C-4F66-8431-3F61AD43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colorTemperature colorTemp="4962"/>
                    </a14:imgEffect>
                    <a14:imgEffect>
                      <a14:saturation sat="0"/>
                    </a14:imgEffect>
                    <a14:imgEffect>
                      <a14:brightnessContrast bright="2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48" y="-18288"/>
            <a:ext cx="14632447" cy="824788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D1ECB3C-13EA-4B60-8F0B-FA0BBC43990F}"/>
              </a:ext>
            </a:extLst>
          </p:cNvPr>
          <p:cNvSpPr/>
          <p:nvPr/>
        </p:nvSpPr>
        <p:spPr>
          <a:xfrm>
            <a:off x="5181600" y="-18288"/>
            <a:ext cx="9448800" cy="8247888"/>
          </a:xfrm>
          <a:prstGeom prst="rect">
            <a:avLst/>
          </a:prstGeom>
          <a:solidFill>
            <a:srgbClr val="8DB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7F8B643-7A7C-4E36-85B7-B1860967C761}"/>
              </a:ext>
            </a:extLst>
          </p:cNvPr>
          <p:cNvSpPr/>
          <p:nvPr/>
        </p:nvSpPr>
        <p:spPr>
          <a:xfrm>
            <a:off x="-2050" y="-18288"/>
            <a:ext cx="14632447" cy="190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1"/>
          <p:cNvSpPr/>
          <p:nvPr/>
        </p:nvSpPr>
        <p:spPr>
          <a:xfrm>
            <a:off x="1064692" y="552894"/>
            <a:ext cx="6542607" cy="905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Цели</a:t>
            </a:r>
            <a:endParaRPr lang="en-US" sz="6600" dirty="0">
              <a:solidFill>
                <a:srgbClr val="024B7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1863947"/>
            <a:ext cx="12964002" cy="1550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9686" y="5401866"/>
            <a:ext cx="21313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97C1DB8F-2915-4F5C-9B3C-1A25B8F52171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745497A-C344-491A-8663-0D6E998426E4}"/>
              </a:ext>
            </a:extLst>
          </p:cNvPr>
          <p:cNvSpPr/>
          <p:nvPr/>
        </p:nvSpPr>
        <p:spPr>
          <a:xfrm>
            <a:off x="6065520" y="2759718"/>
            <a:ext cx="74884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Сокращение </a:t>
            </a: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времени на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обработку  и подготовку данных</a:t>
            </a:r>
            <a:endParaRPr lang="ru-RU" sz="36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отслеживания версий и изменений в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данных</a:t>
            </a:r>
            <a:endParaRPr lang="ru-RU" sz="36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Автоматизация </a:t>
            </a: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рутинных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задач (по проверке, изменению и использованию данных)</a:t>
            </a:r>
            <a:endParaRPr lang="ru-RU" sz="36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1589569"/>
            <a:ext cx="14631988" cy="66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2"/>
          <p:cNvSpPr/>
          <p:nvPr/>
        </p:nvSpPr>
        <p:spPr>
          <a:xfrm>
            <a:off x="706554" y="791712"/>
            <a:ext cx="13606346" cy="80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Решения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75D2105-09BF-4AF6-8252-859183EB8723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06554" y="2329665"/>
            <a:ext cx="13259924" cy="4979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Использование </a:t>
            </a: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локальных файлов и 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папок, регламентов </a:t>
            </a: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 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правил </a:t>
            </a: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обращения с 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ними</a:t>
            </a:r>
            <a:endParaRPr lang="ru-RU" sz="3600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Облачные </a:t>
            </a: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решения для хранения 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данных (в </a:t>
            </a:r>
            <a:r>
              <a:rPr lang="ru-RU" sz="3600" dirty="0" err="1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т.ч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. 1</a:t>
            </a:r>
            <a:r>
              <a:rPr lang="en-US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note)</a:t>
            </a:r>
            <a:endParaRPr lang="ru-RU" sz="3600" dirty="0" smtClean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Специализированные программные 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решения</a:t>
            </a:r>
            <a:r>
              <a:rPr lang="en-US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 (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 </a:t>
            </a:r>
            <a:r>
              <a:rPr lang="ru-RU" sz="3600" dirty="0" err="1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т.ч</a:t>
            </a: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. </a:t>
            </a:r>
            <a:r>
              <a:rPr lang="en-US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CML-bench)</a:t>
            </a:r>
            <a:endParaRPr lang="ru-RU" sz="3600" dirty="0" smtClean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err="1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Самописные</a:t>
            </a:r>
            <a:r>
              <a:rPr lang="ru-RU" sz="36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 системы</a:t>
            </a:r>
          </a:p>
          <a:p>
            <a:pPr marL="457200" indent="-4572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Адаптация систем из смежных областей</a:t>
            </a:r>
            <a:endParaRPr lang="en-US" sz="3600" dirty="0" smtClean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7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3375"/>
            <a:ext cx="14631988" cy="662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1"/>
          <p:cNvSpPr/>
          <p:nvPr/>
        </p:nvSpPr>
        <p:spPr>
          <a:xfrm>
            <a:off x="1308101" y="519934"/>
            <a:ext cx="6419021" cy="10107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Контекст. </a:t>
            </a: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Идея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315200" y="1981166"/>
            <a:ext cx="6651278" cy="5210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Адаптировать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опыт </a:t>
            </a: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 лучшие практики организации работы с данными IT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компаний.</a:t>
            </a:r>
          </a:p>
          <a:p>
            <a:endParaRPr lang="ru-RU" sz="3200" dirty="0" smtClean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Практики</a:t>
            </a:r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</a:t>
            </a:r>
            <a:endParaRPr lang="ru-RU" sz="4000" dirty="0" smtClean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Использование систем контроля версий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 smtClean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CI/CD</a:t>
            </a:r>
            <a:endParaRPr lang="ru-RU" sz="40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68669176-871E-4E4B-A92C-3555A000CF3A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1" y="1806144"/>
            <a:ext cx="4432300" cy="5806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4A4B6588-6D9C-4F66-8431-3F61AD43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64000"/>
                    </a14:imgEffect>
                    <a14:imgEffect>
                      <a14:colorTemperature colorTemp="4962"/>
                    </a14:imgEffect>
                    <a14:imgEffect>
                      <a14:saturation sat="0"/>
                    </a14:imgEffect>
                    <a14:imgEffect>
                      <a14:brightnessContrast bright="25000" contrast="-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048" y="-18288"/>
            <a:ext cx="14632447" cy="824788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1D1ECB3C-13EA-4B60-8F0B-FA0BBC43990F}"/>
              </a:ext>
            </a:extLst>
          </p:cNvPr>
          <p:cNvSpPr/>
          <p:nvPr/>
        </p:nvSpPr>
        <p:spPr>
          <a:xfrm>
            <a:off x="-2050" y="-18288"/>
            <a:ext cx="14632450" cy="8247888"/>
          </a:xfrm>
          <a:prstGeom prst="rect">
            <a:avLst/>
          </a:prstGeom>
          <a:solidFill>
            <a:srgbClr val="8DB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57F8B643-7A7C-4E36-85B7-B1860967C761}"/>
              </a:ext>
            </a:extLst>
          </p:cNvPr>
          <p:cNvSpPr/>
          <p:nvPr/>
        </p:nvSpPr>
        <p:spPr>
          <a:xfrm>
            <a:off x="-2050" y="-18288"/>
            <a:ext cx="14632447" cy="1909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 1"/>
          <p:cNvSpPr/>
          <p:nvPr/>
        </p:nvSpPr>
        <p:spPr>
          <a:xfrm>
            <a:off x="496926" y="552894"/>
            <a:ext cx="13219074" cy="9052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u-RU" sz="60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Почему внедрение своими силами</a:t>
            </a:r>
            <a:endParaRPr lang="en-US" sz="6000" dirty="0">
              <a:solidFill>
                <a:srgbClr val="024B72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1863947"/>
            <a:ext cx="12964002" cy="15505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299686" y="5401866"/>
            <a:ext cx="213133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97C1DB8F-2915-4F5C-9B3C-1A25B8F52171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xmlns="" id="{1745497A-C344-491A-8663-0D6E998426E4}"/>
              </a:ext>
            </a:extLst>
          </p:cNvPr>
          <p:cNvSpPr/>
          <p:nvPr/>
        </p:nvSpPr>
        <p:spPr>
          <a:xfrm>
            <a:off x="496926" y="2420570"/>
            <a:ext cx="134695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Глубокое понимание специфики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работы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Гибкость в изменениях и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управлении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Экономия на долгосрочной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поддержке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Защита конфиденциальной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информации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Избежание расходов на стороннее лицензирование и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адаптацию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Инвестиция в собственные </a:t>
            </a: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кадры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Отсутствие зависимости от внешних подрядчиков</a:t>
            </a:r>
          </a:p>
        </p:txBody>
      </p:sp>
    </p:spTree>
    <p:extLst>
      <p:ext uri="{BB962C8B-B14F-4D97-AF65-F5344CB8AC3E}">
        <p14:creationId xmlns:p14="http://schemas.microsoft.com/office/powerpoint/2010/main" val="207758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D19AEDF7-431D-4140-973D-567021B38D38}"/>
              </a:ext>
            </a:extLst>
          </p:cNvPr>
          <p:cNvSpPr/>
          <p:nvPr/>
        </p:nvSpPr>
        <p:spPr>
          <a:xfrm>
            <a:off x="0" y="1480878"/>
            <a:ext cx="14630400" cy="6748722"/>
          </a:xfrm>
          <a:prstGeom prst="rect">
            <a:avLst/>
          </a:prstGeom>
          <a:solidFill>
            <a:srgbClr val="8DB6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dirty="0">
              <a:latin typeface="Book Antiqua" panose="0204060205030503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31600" y="786505"/>
            <a:ext cx="57425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Решение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xmlns="" id="{B5A0FCC3-9E3A-43A7-B351-7FFD552AF308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731600" y="1709214"/>
            <a:ext cx="7548800" cy="50409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8"/>
              </a:lnSpc>
              <a:buNone/>
            </a:pPr>
            <a:r>
              <a:rPr lang="ru-RU" sz="40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	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Чтобы закрыть </a:t>
            </a: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о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сновные </a:t>
            </a:r>
          </a:p>
          <a:p>
            <a:pPr marL="0" indent="0" algn="just">
              <a:lnSpc>
                <a:spcPts val="5468"/>
              </a:lnSpc>
              <a:buNone/>
            </a:pP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роблемы, система будет  </a:t>
            </a:r>
          </a:p>
          <a:p>
            <a:pPr marL="0" indent="0" algn="just">
              <a:lnSpc>
                <a:spcPts val="5468"/>
              </a:lnSpc>
              <a:buNone/>
            </a:pP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состоять из трёх компонентов:</a:t>
            </a:r>
          </a:p>
          <a:p>
            <a:pPr marL="0" indent="0" algn="just">
              <a:lnSpc>
                <a:spcPts val="5468"/>
              </a:lnSpc>
              <a:buNone/>
            </a:pPr>
            <a:endParaRPr lang="ru-RU" sz="3600" dirty="0" smtClean="0">
              <a:solidFill>
                <a:schemeClr val="bg1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База данных </a:t>
            </a: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С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истема </a:t>
            </a:r>
            <a:r>
              <a:rPr lang="ru-RU" sz="3600" dirty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контроля </a:t>
            </a: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версий </a:t>
            </a: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3600" dirty="0" smtClean="0">
                <a:solidFill>
                  <a:schemeClr val="bg1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Веб-приложения</a:t>
            </a:r>
            <a:endParaRPr lang="en-US" sz="3600" dirty="0">
              <a:solidFill>
                <a:schemeClr val="bg1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1535446"/>
            <a:ext cx="5727700" cy="585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5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198"/>
            <a:ext cx="14630400" cy="662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2"/>
          <p:cNvSpPr/>
          <p:nvPr/>
        </p:nvSpPr>
        <p:spPr>
          <a:xfrm>
            <a:off x="947854" y="791712"/>
            <a:ext cx="9618545" cy="8084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ru-RU" sz="6600" b="1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Решение. Базы данных</a:t>
            </a:r>
            <a:endParaRPr lang="en-US" sz="6600" b="1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xmlns="" id="{875D2105-09BF-4AF6-8252-859183EB8723}"/>
              </a:ext>
            </a:extLst>
          </p:cNvPr>
          <p:cNvSpPr/>
          <p:nvPr/>
        </p:nvSpPr>
        <p:spPr>
          <a:xfrm>
            <a:off x="13627924" y="7387421"/>
            <a:ext cx="338554" cy="451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99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47854" y="1600199"/>
            <a:ext cx="5441390" cy="5734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468"/>
              </a:lnSpc>
            </a:pP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Преимущества</a:t>
            </a: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Централизованное </a:t>
            </a:r>
            <a:r>
              <a:rPr lang="ru-RU" sz="2400" b="1" kern="10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хранение </a:t>
            </a: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данных</a:t>
            </a:r>
            <a:endParaRPr lang="ru-RU" sz="2400" b="1" kern="1000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Быстрый </a:t>
            </a:r>
            <a:r>
              <a:rPr lang="ru-RU" sz="2400" b="1" kern="10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доступ к нужной информации без ручной обработки </a:t>
            </a: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файлов</a:t>
            </a:r>
            <a:endParaRPr lang="ru-RU" sz="2400" b="1" kern="1000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571500" indent="-571500">
              <a:lnSpc>
                <a:spcPts val="5468"/>
              </a:lnSpc>
              <a:buFont typeface="Wingdings" panose="05000000000000000000" pitchFamily="2" charset="2"/>
              <a:buChar char="q"/>
            </a:pP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Единый </a:t>
            </a:r>
            <a:r>
              <a:rPr lang="ru-RU" sz="2400" b="1" kern="1000" dirty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формат данных для всей </a:t>
            </a:r>
            <a:r>
              <a:rPr lang="ru-RU" sz="2400" b="1" kern="1000" dirty="0" smtClean="0">
                <a:solidFill>
                  <a:srgbClr val="024B72"/>
                </a:solidFill>
                <a:latin typeface="Book Antiqua" panose="02040602050305030304" pitchFamily="18" charset="0"/>
                <a:ea typeface="Instrument Sans" pitchFamily="34" charset="-122"/>
                <a:cs typeface="Times New Roman" panose="02020603050405020304" pitchFamily="18" charset="0"/>
              </a:rPr>
              <a:t>команды</a:t>
            </a:r>
            <a:endParaRPr lang="ru-RU" sz="2400" b="1" kern="1000" dirty="0">
              <a:solidFill>
                <a:srgbClr val="024B72"/>
              </a:solidFill>
              <a:latin typeface="Book Antiqua" panose="02040602050305030304" pitchFamily="18" charset="0"/>
              <a:ea typeface="Instrument Sans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44" y="2434004"/>
            <a:ext cx="8023954" cy="406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32266" y="6659194"/>
            <a:ext cx="466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Book Antiqua" panose="02040602050305030304" pitchFamily="18" charset="0"/>
              </a:rPr>
              <a:t>Блок схема ОР в части работы с данными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649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</TotalTime>
  <Words>361</Words>
  <Application>Microsoft Office PowerPoint</Application>
  <PresentationFormat>Произвольный</PresentationFormat>
  <Paragraphs>108</Paragraphs>
  <Slides>15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7" baseType="lpstr">
      <vt:lpstr>1_Тема Office</vt:lpstr>
      <vt:lpstr>Office Theme</vt:lpstr>
      <vt:lpstr> Обоснование разработки автоматизированной системы управления данными и задачами и выбор основы для ее построения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Шлёгин Лев Русланович</cp:lastModifiedBy>
  <cp:revision>138</cp:revision>
  <dcterms:created xsi:type="dcterms:W3CDTF">2024-04-24T15:42:35Z</dcterms:created>
  <dcterms:modified xsi:type="dcterms:W3CDTF">2024-10-03T09:49:59Z</dcterms:modified>
</cp:coreProperties>
</file>